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8" r:id="rId8"/>
    <p:sldId id="263" r:id="rId9"/>
    <p:sldId id="264" r:id="rId10"/>
    <p:sldId id="265" r:id="rId11"/>
    <p:sldId id="266" r:id="rId12"/>
    <p:sldId id="267" r:id="rId13"/>
    <p:sldId id="262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68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63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879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83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1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94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97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469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15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50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365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pPr/>
              <a:t>‹N›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8955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5" r:id="rId6"/>
    <p:sldLayoutId id="2147483690" r:id="rId7"/>
    <p:sldLayoutId id="2147483691" r:id="rId8"/>
    <p:sldLayoutId id="2147483692" r:id="rId9"/>
    <p:sldLayoutId id="2147483694" r:id="rId10"/>
    <p:sldLayoutId id="214748369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cdn3.stockunlimited.net/preview1300/letter-z-for-zebra_1236525.jpg" TargetMode="External"/><Relationship Id="rId2" Type="http://schemas.openxmlformats.org/officeDocument/2006/relationships/hyperlink" Target="https://static.kodami.it/wp-content/uploads/sites/31/2021/01/iStock-483230252-638x42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.bimago.pl/mediacache/catalog/product/cache/0/1/49310/image/750x1120/30427754acdb7a49ecebd10effc788eb/49310_1.jpg" TargetMode="External"/><Relationship Id="rId5" Type="http://schemas.openxmlformats.org/officeDocument/2006/relationships/hyperlink" Target="https://zambiasi.progettiarchimede.it/data/LV_FOTO/miniature/7392.jpg" TargetMode="External"/><Relationship Id="rId4" Type="http://schemas.openxmlformats.org/officeDocument/2006/relationships/hyperlink" Target="https://i.ytimg.com/vi/HfpXUx3ONdo/maxresdefaul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B60C714-CA3D-427D-95B5-3C29587A4C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C1D7ED78-1CF5-4B8A-93C1-4CC089539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046778" cy="6858000"/>
          </a:xfrm>
          <a:custGeom>
            <a:avLst/>
            <a:gdLst>
              <a:gd name="connsiteX0" fmla="*/ 0 w 12046778"/>
              <a:gd name="connsiteY0" fmla="*/ 0 h 6858000"/>
              <a:gd name="connsiteX1" fmla="*/ 454478 w 12046778"/>
              <a:gd name="connsiteY1" fmla="*/ 0 h 6858000"/>
              <a:gd name="connsiteX2" fmla="*/ 892342 w 12046778"/>
              <a:gd name="connsiteY2" fmla="*/ 15552 h 6858000"/>
              <a:gd name="connsiteX3" fmla="*/ 893702 w 12046778"/>
              <a:gd name="connsiteY3" fmla="*/ 0 h 6858000"/>
              <a:gd name="connsiteX4" fmla="*/ 5761220 w 12046778"/>
              <a:gd name="connsiteY4" fmla="*/ 0 h 6858000"/>
              <a:gd name="connsiteX5" fmla="*/ 7920992 w 12046778"/>
              <a:gd name="connsiteY5" fmla="*/ 265187 h 6858000"/>
              <a:gd name="connsiteX6" fmla="*/ 11428519 w 12046778"/>
              <a:gd name="connsiteY6" fmla="*/ 389763 h 6858000"/>
              <a:gd name="connsiteX7" fmla="*/ 11417875 w 12046778"/>
              <a:gd name="connsiteY7" fmla="*/ 694551 h 6858000"/>
              <a:gd name="connsiteX8" fmla="*/ 12046778 w 12046778"/>
              <a:gd name="connsiteY8" fmla="*/ 771770 h 6858000"/>
              <a:gd name="connsiteX9" fmla="*/ 11299482 w 12046778"/>
              <a:gd name="connsiteY9" fmla="*/ 6858000 h 6858000"/>
              <a:gd name="connsiteX10" fmla="*/ 11202642 w 12046778"/>
              <a:gd name="connsiteY10" fmla="*/ 6858000 h 6858000"/>
              <a:gd name="connsiteX11" fmla="*/ 6662440 w 12046778"/>
              <a:gd name="connsiteY11" fmla="*/ 6858000 h 6858000"/>
              <a:gd name="connsiteX12" fmla="*/ 0 w 1204677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6778" h="6858000">
                <a:moveTo>
                  <a:pt x="0" y="0"/>
                </a:moveTo>
                <a:lnTo>
                  <a:pt x="454478" y="0"/>
                </a:lnTo>
                <a:lnTo>
                  <a:pt x="892342" y="15552"/>
                </a:lnTo>
                <a:lnTo>
                  <a:pt x="893702" y="0"/>
                </a:lnTo>
                <a:lnTo>
                  <a:pt x="5761220" y="0"/>
                </a:lnTo>
                <a:lnTo>
                  <a:pt x="7920992" y="265187"/>
                </a:lnTo>
                <a:lnTo>
                  <a:pt x="11428519" y="389763"/>
                </a:lnTo>
                <a:lnTo>
                  <a:pt x="11417875" y="694551"/>
                </a:lnTo>
                <a:lnTo>
                  <a:pt x="12046778" y="771770"/>
                </a:lnTo>
                <a:lnTo>
                  <a:pt x="11299482" y="6858000"/>
                </a:lnTo>
                <a:lnTo>
                  <a:pt x="11202642" y="6858000"/>
                </a:lnTo>
                <a:lnTo>
                  <a:pt x="6662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C3FA2241-6B3E-48FF-860B-B990431EC4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15541" cy="6858001"/>
          </a:xfrm>
          <a:custGeom>
            <a:avLst/>
            <a:gdLst>
              <a:gd name="connsiteX0" fmla="*/ 289900 w 11915541"/>
              <a:gd name="connsiteY0" fmla="*/ 0 h 6858001"/>
              <a:gd name="connsiteX1" fmla="*/ 4956408 w 11915541"/>
              <a:gd name="connsiteY1" fmla="*/ 0 h 6858001"/>
              <a:gd name="connsiteX2" fmla="*/ 7146011 w 11915541"/>
              <a:gd name="connsiteY2" fmla="*/ 269060 h 6858001"/>
              <a:gd name="connsiteX3" fmla="*/ 7883888 w 11915541"/>
              <a:gd name="connsiteY3" fmla="*/ 358077 h 6858001"/>
              <a:gd name="connsiteX4" fmla="*/ 8743808 w 11915541"/>
              <a:gd name="connsiteY4" fmla="*/ 388772 h 6858001"/>
              <a:gd name="connsiteX5" fmla="*/ 8846325 w 11915541"/>
              <a:gd name="connsiteY5" fmla="*/ 387158 h 6858001"/>
              <a:gd name="connsiteX6" fmla="*/ 8908081 w 11915541"/>
              <a:gd name="connsiteY6" fmla="*/ 391374 h 6858001"/>
              <a:gd name="connsiteX7" fmla="*/ 8976104 w 11915541"/>
              <a:gd name="connsiteY7" fmla="*/ 394890 h 6858001"/>
              <a:gd name="connsiteX8" fmla="*/ 9041336 w 11915541"/>
              <a:gd name="connsiteY8" fmla="*/ 398298 h 6858001"/>
              <a:gd name="connsiteX9" fmla="*/ 9111961 w 11915541"/>
              <a:gd name="connsiteY9" fmla="*/ 399407 h 6858001"/>
              <a:gd name="connsiteX10" fmla="*/ 9137458 w 11915541"/>
              <a:gd name="connsiteY10" fmla="*/ 411076 h 6858001"/>
              <a:gd name="connsiteX11" fmla="*/ 9439267 w 11915541"/>
              <a:gd name="connsiteY11" fmla="*/ 421615 h 6858001"/>
              <a:gd name="connsiteX12" fmla="*/ 9447565 w 11915541"/>
              <a:gd name="connsiteY12" fmla="*/ 420237 h 6858001"/>
              <a:gd name="connsiteX13" fmla="*/ 9480968 w 11915541"/>
              <a:gd name="connsiteY13" fmla="*/ 413579 h 6858001"/>
              <a:gd name="connsiteX14" fmla="*/ 9485823 w 11915541"/>
              <a:gd name="connsiteY14" fmla="*/ 414668 h 6858001"/>
              <a:gd name="connsiteX15" fmla="*/ 9504040 w 11915541"/>
              <a:gd name="connsiteY15" fmla="*/ 413672 h 6858001"/>
              <a:gd name="connsiteX16" fmla="*/ 9510668 w 11915541"/>
              <a:gd name="connsiteY16" fmla="*/ 420087 h 6858001"/>
              <a:gd name="connsiteX17" fmla="*/ 9572280 w 11915541"/>
              <a:gd name="connsiteY17" fmla="*/ 419684 h 6858001"/>
              <a:gd name="connsiteX18" fmla="*/ 9690102 w 11915541"/>
              <a:gd name="connsiteY18" fmla="*/ 407264 h 6858001"/>
              <a:gd name="connsiteX19" fmla="*/ 9711635 w 11915541"/>
              <a:gd name="connsiteY19" fmla="*/ 410830 h 6858001"/>
              <a:gd name="connsiteX20" fmla="*/ 9828330 w 11915541"/>
              <a:gd name="connsiteY20" fmla="*/ 413906 h 6858001"/>
              <a:gd name="connsiteX21" fmla="*/ 9966913 w 11915541"/>
              <a:gd name="connsiteY21" fmla="*/ 412008 h 6858001"/>
              <a:gd name="connsiteX22" fmla="*/ 10066210 w 11915541"/>
              <a:gd name="connsiteY22" fmla="*/ 412124 h 6858001"/>
              <a:gd name="connsiteX23" fmla="*/ 10165116 w 11915541"/>
              <a:gd name="connsiteY23" fmla="*/ 410209 h 6858001"/>
              <a:gd name="connsiteX24" fmla="*/ 10244876 w 11915541"/>
              <a:gd name="connsiteY24" fmla="*/ 418729 h 6858001"/>
              <a:gd name="connsiteX25" fmla="*/ 10292900 w 11915541"/>
              <a:gd name="connsiteY25" fmla="*/ 427936 h 6858001"/>
              <a:gd name="connsiteX26" fmla="*/ 10326189 w 11915541"/>
              <a:gd name="connsiteY26" fmla="*/ 437758 h 6858001"/>
              <a:gd name="connsiteX27" fmla="*/ 10419820 w 11915541"/>
              <a:gd name="connsiteY27" fmla="*/ 445961 h 6858001"/>
              <a:gd name="connsiteX28" fmla="*/ 10556118 w 11915541"/>
              <a:gd name="connsiteY28" fmla="*/ 452534 h 6858001"/>
              <a:gd name="connsiteX29" fmla="*/ 10617267 w 11915541"/>
              <a:gd name="connsiteY29" fmla="*/ 458327 h 6858001"/>
              <a:gd name="connsiteX30" fmla="*/ 11266201 w 11915541"/>
              <a:gd name="connsiteY30" fmla="*/ 485414 h 6858001"/>
              <a:gd name="connsiteX31" fmla="*/ 11266114 w 11915541"/>
              <a:gd name="connsiteY31" fmla="*/ 487867 h 6858001"/>
              <a:gd name="connsiteX32" fmla="*/ 11294016 w 11915541"/>
              <a:gd name="connsiteY32" fmla="*/ 500627 h 6858001"/>
              <a:gd name="connsiteX33" fmla="*/ 11304892 w 11915541"/>
              <a:gd name="connsiteY33" fmla="*/ 529592 h 6858001"/>
              <a:gd name="connsiteX34" fmla="*/ 11295858 w 11915541"/>
              <a:gd name="connsiteY34" fmla="*/ 788304 h 6858001"/>
              <a:gd name="connsiteX35" fmla="*/ 11881324 w 11915541"/>
              <a:gd name="connsiteY35" fmla="*/ 860190 h 6858001"/>
              <a:gd name="connsiteX36" fmla="*/ 11881031 w 11915541"/>
              <a:gd name="connsiteY36" fmla="*/ 862574 h 6858001"/>
              <a:gd name="connsiteX37" fmla="*/ 11907128 w 11915541"/>
              <a:gd name="connsiteY37" fmla="*/ 877384 h 6858001"/>
              <a:gd name="connsiteX38" fmla="*/ 11915256 w 11915541"/>
              <a:gd name="connsiteY38" fmla="*/ 906533 h 6858001"/>
              <a:gd name="connsiteX39" fmla="*/ 11521832 w 11915541"/>
              <a:gd name="connsiteY39" fmla="*/ 4110709 h 6858001"/>
              <a:gd name="connsiteX40" fmla="*/ 11515825 w 11915541"/>
              <a:gd name="connsiteY40" fmla="*/ 4119564 h 6858001"/>
              <a:gd name="connsiteX41" fmla="*/ 11519210 w 11915541"/>
              <a:gd name="connsiteY41" fmla="*/ 4131712 h 6858001"/>
              <a:gd name="connsiteX42" fmla="*/ 11184463 w 11915541"/>
              <a:gd name="connsiteY42" fmla="*/ 6858000 h 6858001"/>
              <a:gd name="connsiteX43" fmla="*/ 11083854 w 11915541"/>
              <a:gd name="connsiteY43" fmla="*/ 6858000 h 6858001"/>
              <a:gd name="connsiteX44" fmla="*/ 11083854 w 11915541"/>
              <a:gd name="connsiteY44" fmla="*/ 6858001 h 6858001"/>
              <a:gd name="connsiteX45" fmla="*/ 0 w 11915541"/>
              <a:gd name="connsiteY45" fmla="*/ 6858001 h 6858001"/>
              <a:gd name="connsiteX46" fmla="*/ 0 w 11915541"/>
              <a:gd name="connsiteY46" fmla="*/ 76664 h 6858001"/>
              <a:gd name="connsiteX47" fmla="*/ 286723 w 11915541"/>
              <a:gd name="connsiteY47" fmla="*/ 868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15541" h="6858001">
                <a:moveTo>
                  <a:pt x="289900" y="0"/>
                </a:moveTo>
                <a:lnTo>
                  <a:pt x="4956408" y="0"/>
                </a:lnTo>
                <a:lnTo>
                  <a:pt x="7146011" y="269060"/>
                </a:lnTo>
                <a:lnTo>
                  <a:pt x="7883888" y="358077"/>
                </a:lnTo>
                <a:lnTo>
                  <a:pt x="8743808" y="388772"/>
                </a:lnTo>
                <a:lnTo>
                  <a:pt x="8846325" y="387158"/>
                </a:lnTo>
                <a:lnTo>
                  <a:pt x="8908081" y="391374"/>
                </a:lnTo>
                <a:lnTo>
                  <a:pt x="8976104" y="394890"/>
                </a:lnTo>
                <a:lnTo>
                  <a:pt x="9041336" y="398298"/>
                </a:lnTo>
                <a:lnTo>
                  <a:pt x="9111961" y="399407"/>
                </a:lnTo>
                <a:lnTo>
                  <a:pt x="9137458" y="411076"/>
                </a:lnTo>
                <a:lnTo>
                  <a:pt x="9439267" y="421615"/>
                </a:lnTo>
                <a:lnTo>
                  <a:pt x="9447565" y="420237"/>
                </a:lnTo>
                <a:cubicBezTo>
                  <a:pt x="9454515" y="418898"/>
                  <a:pt x="9474592" y="414507"/>
                  <a:pt x="9480968" y="413579"/>
                </a:cubicBezTo>
                <a:lnTo>
                  <a:pt x="9485823" y="414668"/>
                </a:lnTo>
                <a:lnTo>
                  <a:pt x="9504040" y="413672"/>
                </a:lnTo>
                <a:lnTo>
                  <a:pt x="9510668" y="420087"/>
                </a:lnTo>
                <a:lnTo>
                  <a:pt x="9572280" y="419684"/>
                </a:lnTo>
                <a:cubicBezTo>
                  <a:pt x="9599152" y="403815"/>
                  <a:pt x="9648610" y="413243"/>
                  <a:pt x="9690102" y="407264"/>
                </a:cubicBezTo>
                <a:lnTo>
                  <a:pt x="9711635" y="410830"/>
                </a:lnTo>
                <a:lnTo>
                  <a:pt x="9828330" y="413906"/>
                </a:lnTo>
                <a:cubicBezTo>
                  <a:pt x="9901450" y="412197"/>
                  <a:pt x="9903487" y="416948"/>
                  <a:pt x="9966913" y="412008"/>
                </a:cubicBezTo>
                <a:cubicBezTo>
                  <a:pt x="10024782" y="416355"/>
                  <a:pt x="10018033" y="414239"/>
                  <a:pt x="10066210" y="412124"/>
                </a:cubicBezTo>
                <a:lnTo>
                  <a:pt x="10165116" y="410209"/>
                </a:lnTo>
                <a:cubicBezTo>
                  <a:pt x="10191560" y="417316"/>
                  <a:pt x="10211518" y="430503"/>
                  <a:pt x="10244876" y="418729"/>
                </a:cubicBezTo>
                <a:cubicBezTo>
                  <a:pt x="10237086" y="432781"/>
                  <a:pt x="10284124" y="415543"/>
                  <a:pt x="10292900" y="427936"/>
                </a:cubicBezTo>
                <a:cubicBezTo>
                  <a:pt x="10297954" y="438166"/>
                  <a:pt x="10313400" y="435319"/>
                  <a:pt x="10326189" y="437758"/>
                </a:cubicBezTo>
                <a:cubicBezTo>
                  <a:pt x="10337091" y="447506"/>
                  <a:pt x="10399279" y="450054"/>
                  <a:pt x="10419820" y="445961"/>
                </a:cubicBezTo>
                <a:cubicBezTo>
                  <a:pt x="10473071" y="447462"/>
                  <a:pt x="10510712" y="446330"/>
                  <a:pt x="10556118" y="452534"/>
                </a:cubicBezTo>
                <a:cubicBezTo>
                  <a:pt x="10574153" y="454056"/>
                  <a:pt x="10608649" y="456182"/>
                  <a:pt x="10617267" y="458327"/>
                </a:cubicBezTo>
                <a:lnTo>
                  <a:pt x="11266201" y="485414"/>
                </a:lnTo>
                <a:cubicBezTo>
                  <a:pt x="11266172" y="486232"/>
                  <a:pt x="11266143" y="487049"/>
                  <a:pt x="11266114" y="487867"/>
                </a:cubicBezTo>
                <a:lnTo>
                  <a:pt x="11294016" y="500627"/>
                </a:lnTo>
                <a:cubicBezTo>
                  <a:pt x="11301071" y="508193"/>
                  <a:pt x="11305249" y="518441"/>
                  <a:pt x="11304892" y="529592"/>
                </a:cubicBezTo>
                <a:lnTo>
                  <a:pt x="11295858" y="788304"/>
                </a:lnTo>
                <a:lnTo>
                  <a:pt x="11881324" y="860190"/>
                </a:lnTo>
                <a:cubicBezTo>
                  <a:pt x="11881227" y="860985"/>
                  <a:pt x="11881128" y="861779"/>
                  <a:pt x="11881031" y="862574"/>
                </a:cubicBezTo>
                <a:lnTo>
                  <a:pt x="11907128" y="877384"/>
                </a:lnTo>
                <a:cubicBezTo>
                  <a:pt x="11913358" y="885357"/>
                  <a:pt x="11916554" y="895698"/>
                  <a:pt x="11915256" y="906533"/>
                </a:cubicBezTo>
                <a:lnTo>
                  <a:pt x="11521832" y="4110709"/>
                </a:lnTo>
                <a:lnTo>
                  <a:pt x="11515825" y="4119564"/>
                </a:lnTo>
                <a:lnTo>
                  <a:pt x="11519210" y="4131712"/>
                </a:lnTo>
                <a:lnTo>
                  <a:pt x="11184463" y="6858000"/>
                </a:lnTo>
                <a:lnTo>
                  <a:pt x="11083854" y="6858000"/>
                </a:lnTo>
                <a:lnTo>
                  <a:pt x="11083854" y="6858001"/>
                </a:lnTo>
                <a:lnTo>
                  <a:pt x="0" y="6858001"/>
                </a:lnTo>
                <a:lnTo>
                  <a:pt x="0" y="76664"/>
                </a:lnTo>
                <a:lnTo>
                  <a:pt x="286723" y="86899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Vista dall'alto di uno sfondo con spruzzi di colori">
            <a:extLst>
              <a:ext uri="{FF2B5EF4-FFF2-40B4-BE49-F238E27FC236}">
                <a16:creationId xmlns="" xmlns:a16="http://schemas.microsoft.com/office/drawing/2014/main" id="{6F5F78D1-1812-59C4-A739-9A315B4A06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5000"/>
          </a:blip>
          <a:srcRect r="570"/>
          <a:stretch/>
        </p:blipFill>
        <p:spPr>
          <a:xfrm>
            <a:off x="96713" y="-98163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</p:spPr>
      </p:pic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E768A620-6CE7-44E7-BB7E-5C93F026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097" y="3077"/>
            <a:ext cx="6289954" cy="221524"/>
          </a:xfrm>
          <a:custGeom>
            <a:avLst/>
            <a:gdLst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4810804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6295048"/>
              <a:gd name="connsiteY0" fmla="*/ 0 h 272502"/>
              <a:gd name="connsiteX1" fmla="*/ 4810804 w 6295048"/>
              <a:gd name="connsiteY1" fmla="*/ 0 h 272502"/>
              <a:gd name="connsiteX2" fmla="*/ 6295048 w 6295048"/>
              <a:gd name="connsiteY2" fmla="*/ 206241 h 272502"/>
              <a:gd name="connsiteX3" fmla="*/ 0 w 6295048"/>
              <a:gd name="connsiteY3" fmla="*/ 272502 h 272502"/>
              <a:gd name="connsiteX4" fmla="*/ 0 w 6295048"/>
              <a:gd name="connsiteY4" fmla="*/ 0 h 272502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1653 w 6295048"/>
              <a:gd name="connsiteY3" fmla="*/ 100224 h 206241"/>
              <a:gd name="connsiteX4" fmla="*/ 0 w 6295048"/>
              <a:gd name="connsiteY4" fmla="*/ 0 h 206241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8687 w 6295048"/>
              <a:gd name="connsiteY3" fmla="*/ 72088 h 206241"/>
              <a:gd name="connsiteX4" fmla="*/ 0 w 6295048"/>
              <a:gd name="connsiteY4" fmla="*/ 0 h 206241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72088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612132 w 6274671"/>
              <a:gd name="connsiteY1" fmla="*/ 5094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571379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58687 w 6289954"/>
              <a:gd name="connsiteY3" fmla="*/ 82276 h 221524"/>
              <a:gd name="connsiteX4" fmla="*/ 0 w 6289954"/>
              <a:gd name="connsiteY4" fmla="*/ 0 h 221524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43404 w 6289954"/>
              <a:gd name="connsiteY3" fmla="*/ 92464 h 221524"/>
              <a:gd name="connsiteX4" fmla="*/ 0 w 6289954"/>
              <a:gd name="connsiteY4" fmla="*/ 0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954" h="221524">
                <a:moveTo>
                  <a:pt x="0" y="0"/>
                </a:moveTo>
                <a:lnTo>
                  <a:pt x="4571379" y="0"/>
                </a:lnTo>
                <a:lnTo>
                  <a:pt x="6289954" y="221524"/>
                </a:lnTo>
                <a:lnTo>
                  <a:pt x="2443404" y="92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7F0D383-07EE-46D8-BEE1-891DE331E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F4CD96CC-B12E-4912-A810-33EAE19E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="" xmlns:a16="http://schemas.microsoft.com/office/drawing/2014/main" id="{868959C5-51E4-4802-94D4-A5E4067BC7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="" xmlns:a16="http://schemas.microsoft.com/office/drawing/2014/main" id="{85FE9E51-D9D9-4518-8B87-5546096316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48BEEA7-7F13-47B3-A60F-696B3FBF1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8A44F1B7-43FD-4719-BD2E-06324ADB9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4445" y="792471"/>
            <a:ext cx="701097" cy="5785351"/>
          </a:xfrm>
          <a:custGeom>
            <a:avLst/>
            <a:gdLst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92875 w 741850"/>
              <a:gd name="connsiteY4" fmla="*/ 17707 h 6091000"/>
              <a:gd name="connsiteX5" fmla="*/ 707633 w 741850"/>
              <a:gd name="connsiteY5" fmla="*/ 93190 h 6091000"/>
              <a:gd name="connsiteX6" fmla="*/ 707340 w 741850"/>
              <a:gd name="connsiteY6" fmla="*/ 95574 h 6091000"/>
              <a:gd name="connsiteX7" fmla="*/ 733437 w 741850"/>
              <a:gd name="connsiteY7" fmla="*/ 110384 h 6091000"/>
              <a:gd name="connsiteX8" fmla="*/ 741565 w 741850"/>
              <a:gd name="connsiteY8" fmla="*/ 139533 h 6091000"/>
              <a:gd name="connsiteX9" fmla="*/ 348141 w 741850"/>
              <a:gd name="connsiteY9" fmla="*/ 3343709 h 6091000"/>
              <a:gd name="connsiteX10" fmla="*/ 342134 w 741850"/>
              <a:gd name="connsiteY10" fmla="*/ 3352564 h 6091000"/>
              <a:gd name="connsiteX11" fmla="*/ 345519 w 741850"/>
              <a:gd name="connsiteY11" fmla="*/ 3364712 h 6091000"/>
              <a:gd name="connsiteX12" fmla="*/ 10772 w 741850"/>
              <a:gd name="connsiteY12" fmla="*/ 6091000 h 6091000"/>
              <a:gd name="connsiteX13" fmla="*/ 0 w 741850"/>
              <a:gd name="connsiteY13" fmla="*/ 609100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707633 w 741850"/>
              <a:gd name="connsiteY4" fmla="*/ 93190 h 6091000"/>
              <a:gd name="connsiteX5" fmla="*/ 707340 w 741850"/>
              <a:gd name="connsiteY5" fmla="*/ 95574 h 6091000"/>
              <a:gd name="connsiteX6" fmla="*/ 733437 w 741850"/>
              <a:gd name="connsiteY6" fmla="*/ 110384 h 6091000"/>
              <a:gd name="connsiteX7" fmla="*/ 741565 w 741850"/>
              <a:gd name="connsiteY7" fmla="*/ 139533 h 6091000"/>
              <a:gd name="connsiteX8" fmla="*/ 348141 w 741850"/>
              <a:gd name="connsiteY8" fmla="*/ 3343709 h 6091000"/>
              <a:gd name="connsiteX9" fmla="*/ 342134 w 741850"/>
              <a:gd name="connsiteY9" fmla="*/ 3352564 h 6091000"/>
              <a:gd name="connsiteX10" fmla="*/ 345519 w 741850"/>
              <a:gd name="connsiteY10" fmla="*/ 3364712 h 6091000"/>
              <a:gd name="connsiteX11" fmla="*/ 10772 w 741850"/>
              <a:gd name="connsiteY11" fmla="*/ 6091000 h 6091000"/>
              <a:gd name="connsiteX12" fmla="*/ 0 w 741850"/>
              <a:gd name="connsiteY12" fmla="*/ 6091000 h 6091000"/>
              <a:gd name="connsiteX13" fmla="*/ 0 w 741850"/>
              <a:gd name="connsiteY13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07633 w 741850"/>
              <a:gd name="connsiteY3" fmla="*/ 93190 h 6091000"/>
              <a:gd name="connsiteX4" fmla="*/ 707340 w 741850"/>
              <a:gd name="connsiteY4" fmla="*/ 95574 h 6091000"/>
              <a:gd name="connsiteX5" fmla="*/ 733437 w 741850"/>
              <a:gd name="connsiteY5" fmla="*/ 110384 h 6091000"/>
              <a:gd name="connsiteX6" fmla="*/ 741565 w 741850"/>
              <a:gd name="connsiteY6" fmla="*/ 139533 h 6091000"/>
              <a:gd name="connsiteX7" fmla="*/ 348141 w 741850"/>
              <a:gd name="connsiteY7" fmla="*/ 3343709 h 6091000"/>
              <a:gd name="connsiteX8" fmla="*/ 342134 w 741850"/>
              <a:gd name="connsiteY8" fmla="*/ 3352564 h 6091000"/>
              <a:gd name="connsiteX9" fmla="*/ 345519 w 741850"/>
              <a:gd name="connsiteY9" fmla="*/ 3364712 h 6091000"/>
              <a:gd name="connsiteX10" fmla="*/ 10772 w 741850"/>
              <a:gd name="connsiteY10" fmla="*/ 6091000 h 6091000"/>
              <a:gd name="connsiteX11" fmla="*/ 0 w 741850"/>
              <a:gd name="connsiteY11" fmla="*/ 6091000 h 6091000"/>
              <a:gd name="connsiteX12" fmla="*/ 0 w 741850"/>
              <a:gd name="connsiteY12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707633 w 741850"/>
              <a:gd name="connsiteY2" fmla="*/ 93190 h 6091000"/>
              <a:gd name="connsiteX3" fmla="*/ 707340 w 741850"/>
              <a:gd name="connsiteY3" fmla="*/ 95574 h 6091000"/>
              <a:gd name="connsiteX4" fmla="*/ 733437 w 741850"/>
              <a:gd name="connsiteY4" fmla="*/ 110384 h 6091000"/>
              <a:gd name="connsiteX5" fmla="*/ 741565 w 741850"/>
              <a:gd name="connsiteY5" fmla="*/ 139533 h 6091000"/>
              <a:gd name="connsiteX6" fmla="*/ 348141 w 741850"/>
              <a:gd name="connsiteY6" fmla="*/ 3343709 h 6091000"/>
              <a:gd name="connsiteX7" fmla="*/ 342134 w 741850"/>
              <a:gd name="connsiteY7" fmla="*/ 3352564 h 6091000"/>
              <a:gd name="connsiteX8" fmla="*/ 345519 w 741850"/>
              <a:gd name="connsiteY8" fmla="*/ 3364712 h 6091000"/>
              <a:gd name="connsiteX9" fmla="*/ 10772 w 741850"/>
              <a:gd name="connsiteY9" fmla="*/ 6091000 h 6091000"/>
              <a:gd name="connsiteX10" fmla="*/ 0 w 741850"/>
              <a:gd name="connsiteY10" fmla="*/ 6091000 h 6091000"/>
              <a:gd name="connsiteX11" fmla="*/ 0 w 741850"/>
              <a:gd name="connsiteY11" fmla="*/ 0 h 6091000"/>
              <a:gd name="connsiteX0" fmla="*/ 239425 w 741850"/>
              <a:gd name="connsiteY0" fmla="*/ 24022 h 6089551"/>
              <a:gd name="connsiteX1" fmla="*/ 5334 w 741850"/>
              <a:gd name="connsiteY1" fmla="*/ 0 h 6089551"/>
              <a:gd name="connsiteX2" fmla="*/ 707633 w 741850"/>
              <a:gd name="connsiteY2" fmla="*/ 91741 h 6089551"/>
              <a:gd name="connsiteX3" fmla="*/ 707340 w 741850"/>
              <a:gd name="connsiteY3" fmla="*/ 94125 h 6089551"/>
              <a:gd name="connsiteX4" fmla="*/ 733437 w 741850"/>
              <a:gd name="connsiteY4" fmla="*/ 108935 h 6089551"/>
              <a:gd name="connsiteX5" fmla="*/ 741565 w 741850"/>
              <a:gd name="connsiteY5" fmla="*/ 138084 h 6089551"/>
              <a:gd name="connsiteX6" fmla="*/ 348141 w 741850"/>
              <a:gd name="connsiteY6" fmla="*/ 3342260 h 6089551"/>
              <a:gd name="connsiteX7" fmla="*/ 342134 w 741850"/>
              <a:gd name="connsiteY7" fmla="*/ 3351115 h 6089551"/>
              <a:gd name="connsiteX8" fmla="*/ 345519 w 741850"/>
              <a:gd name="connsiteY8" fmla="*/ 3363263 h 6089551"/>
              <a:gd name="connsiteX9" fmla="*/ 10772 w 741850"/>
              <a:gd name="connsiteY9" fmla="*/ 6089551 h 6089551"/>
              <a:gd name="connsiteX10" fmla="*/ 0 w 741850"/>
              <a:gd name="connsiteY10" fmla="*/ 6089551 h 6089551"/>
              <a:gd name="connsiteX11" fmla="*/ 239425 w 741850"/>
              <a:gd name="connsiteY11" fmla="*/ 24022 h 6089551"/>
              <a:gd name="connsiteX0" fmla="*/ 239425 w 741850"/>
              <a:gd name="connsiteY0" fmla="*/ 0 h 6065529"/>
              <a:gd name="connsiteX1" fmla="*/ 707633 w 741850"/>
              <a:gd name="connsiteY1" fmla="*/ 67719 h 6065529"/>
              <a:gd name="connsiteX2" fmla="*/ 707340 w 741850"/>
              <a:gd name="connsiteY2" fmla="*/ 70103 h 6065529"/>
              <a:gd name="connsiteX3" fmla="*/ 733437 w 741850"/>
              <a:gd name="connsiteY3" fmla="*/ 84913 h 6065529"/>
              <a:gd name="connsiteX4" fmla="*/ 741565 w 741850"/>
              <a:gd name="connsiteY4" fmla="*/ 114062 h 6065529"/>
              <a:gd name="connsiteX5" fmla="*/ 348141 w 741850"/>
              <a:gd name="connsiteY5" fmla="*/ 3318238 h 6065529"/>
              <a:gd name="connsiteX6" fmla="*/ 342134 w 741850"/>
              <a:gd name="connsiteY6" fmla="*/ 3327093 h 6065529"/>
              <a:gd name="connsiteX7" fmla="*/ 345519 w 741850"/>
              <a:gd name="connsiteY7" fmla="*/ 3339241 h 6065529"/>
              <a:gd name="connsiteX8" fmla="*/ 10772 w 741850"/>
              <a:gd name="connsiteY8" fmla="*/ 6065529 h 6065529"/>
              <a:gd name="connsiteX9" fmla="*/ 0 w 741850"/>
              <a:gd name="connsiteY9" fmla="*/ 6065529 h 6065529"/>
              <a:gd name="connsiteX10" fmla="*/ 239425 w 741850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45264 w 731078"/>
              <a:gd name="connsiteY9" fmla="*/ 5647809 h 6065529"/>
              <a:gd name="connsiteX10" fmla="*/ 228653 w 731078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29981 w 731078"/>
              <a:gd name="connsiteY9" fmla="*/ 5647809 h 6065529"/>
              <a:gd name="connsiteX10" fmla="*/ 228653 w 731078"/>
              <a:gd name="connsiteY10" fmla="*/ 0 h 6065529"/>
              <a:gd name="connsiteX0" fmla="*/ 198672 w 701097"/>
              <a:gd name="connsiteY0" fmla="*/ 0 h 5785351"/>
              <a:gd name="connsiteX1" fmla="*/ 666880 w 701097"/>
              <a:gd name="connsiteY1" fmla="*/ 67719 h 5785351"/>
              <a:gd name="connsiteX2" fmla="*/ 666587 w 701097"/>
              <a:gd name="connsiteY2" fmla="*/ 70103 h 5785351"/>
              <a:gd name="connsiteX3" fmla="*/ 692684 w 701097"/>
              <a:gd name="connsiteY3" fmla="*/ 84913 h 5785351"/>
              <a:gd name="connsiteX4" fmla="*/ 700812 w 701097"/>
              <a:gd name="connsiteY4" fmla="*/ 114062 h 5785351"/>
              <a:gd name="connsiteX5" fmla="*/ 307388 w 701097"/>
              <a:gd name="connsiteY5" fmla="*/ 3318238 h 5785351"/>
              <a:gd name="connsiteX6" fmla="*/ 301381 w 701097"/>
              <a:gd name="connsiteY6" fmla="*/ 3327093 h 5785351"/>
              <a:gd name="connsiteX7" fmla="*/ 304766 w 701097"/>
              <a:gd name="connsiteY7" fmla="*/ 3339241 h 5785351"/>
              <a:gd name="connsiteX8" fmla="*/ 5678 w 701097"/>
              <a:gd name="connsiteY8" fmla="*/ 5785351 h 5785351"/>
              <a:gd name="connsiteX9" fmla="*/ 0 w 701097"/>
              <a:gd name="connsiteY9" fmla="*/ 5647809 h 5785351"/>
              <a:gd name="connsiteX10" fmla="*/ 198672 w 701097"/>
              <a:gd name="connsiteY10" fmla="*/ 0 h 57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097" h="5785351">
                <a:moveTo>
                  <a:pt x="198672" y="0"/>
                </a:moveTo>
                <a:lnTo>
                  <a:pt x="666880" y="67719"/>
                </a:lnTo>
                <a:cubicBezTo>
                  <a:pt x="666783" y="68514"/>
                  <a:pt x="666684" y="69308"/>
                  <a:pt x="666587" y="70103"/>
                </a:cubicBezTo>
                <a:lnTo>
                  <a:pt x="692684" y="84913"/>
                </a:lnTo>
                <a:cubicBezTo>
                  <a:pt x="698914" y="92886"/>
                  <a:pt x="702110" y="103227"/>
                  <a:pt x="700812" y="114062"/>
                </a:cubicBezTo>
                <a:lnTo>
                  <a:pt x="307388" y="3318238"/>
                </a:lnTo>
                <a:lnTo>
                  <a:pt x="301381" y="3327093"/>
                </a:lnTo>
                <a:lnTo>
                  <a:pt x="304766" y="3339241"/>
                </a:lnTo>
                <a:lnTo>
                  <a:pt x="5678" y="5785351"/>
                </a:lnTo>
                <a:lnTo>
                  <a:pt x="0" y="5647809"/>
                </a:lnTo>
                <a:lnTo>
                  <a:pt x="198672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5110CC4E-7424-4E04-842E-3AC40063DB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923"/>
            <a:ext cx="11428519" cy="6858000"/>
          </a:xfrm>
          <a:custGeom>
            <a:avLst/>
            <a:gdLst>
              <a:gd name="connsiteX0" fmla="*/ 0 w 11428519"/>
              <a:gd name="connsiteY0" fmla="*/ 0 h 6858000"/>
              <a:gd name="connsiteX1" fmla="*/ 454478 w 11428519"/>
              <a:gd name="connsiteY1" fmla="*/ 0 h 6858000"/>
              <a:gd name="connsiteX2" fmla="*/ 11428519 w 11428519"/>
              <a:gd name="connsiteY2" fmla="*/ 389763 h 6858000"/>
              <a:gd name="connsiteX3" fmla="*/ 11202642 w 11428519"/>
              <a:gd name="connsiteY3" fmla="*/ 6858000 h 6858000"/>
              <a:gd name="connsiteX4" fmla="*/ 11083854 w 11428519"/>
              <a:gd name="connsiteY4" fmla="*/ 6858000 h 6858000"/>
              <a:gd name="connsiteX5" fmla="*/ 11188900 w 11428519"/>
              <a:gd name="connsiteY5" fmla="*/ 3849916 h 6858000"/>
              <a:gd name="connsiteX6" fmla="*/ 11184368 w 11428519"/>
              <a:gd name="connsiteY6" fmla="*/ 3837845 h 6858000"/>
              <a:gd name="connsiteX7" fmla="*/ 11189699 w 11428519"/>
              <a:gd name="connsiteY7" fmla="*/ 3828290 h 6858000"/>
              <a:gd name="connsiteX8" fmla="*/ 11304892 w 11428519"/>
              <a:gd name="connsiteY8" fmla="*/ 529592 h 6858000"/>
              <a:gd name="connsiteX9" fmla="*/ 11294016 w 11428519"/>
              <a:gd name="connsiteY9" fmla="*/ 500627 h 6858000"/>
              <a:gd name="connsiteX10" fmla="*/ 11266114 w 11428519"/>
              <a:gd name="connsiteY10" fmla="*/ 487867 h 6858000"/>
              <a:gd name="connsiteX11" fmla="*/ 11266201 w 11428519"/>
              <a:gd name="connsiteY11" fmla="*/ 485414 h 6858000"/>
              <a:gd name="connsiteX12" fmla="*/ 10617267 w 11428519"/>
              <a:gd name="connsiteY12" fmla="*/ 458327 h 6858000"/>
              <a:gd name="connsiteX13" fmla="*/ 10556118 w 11428519"/>
              <a:gd name="connsiteY13" fmla="*/ 452534 h 6858000"/>
              <a:gd name="connsiteX14" fmla="*/ 10419820 w 11428519"/>
              <a:gd name="connsiteY14" fmla="*/ 445961 h 6858000"/>
              <a:gd name="connsiteX15" fmla="*/ 10326189 w 11428519"/>
              <a:gd name="connsiteY15" fmla="*/ 437758 h 6858000"/>
              <a:gd name="connsiteX16" fmla="*/ 10292900 w 11428519"/>
              <a:gd name="connsiteY16" fmla="*/ 427936 h 6858000"/>
              <a:gd name="connsiteX17" fmla="*/ 10244876 w 11428519"/>
              <a:gd name="connsiteY17" fmla="*/ 418729 h 6858000"/>
              <a:gd name="connsiteX18" fmla="*/ 10165116 w 11428519"/>
              <a:gd name="connsiteY18" fmla="*/ 410209 h 6858000"/>
              <a:gd name="connsiteX19" fmla="*/ 10066210 w 11428519"/>
              <a:gd name="connsiteY19" fmla="*/ 412124 h 6858000"/>
              <a:gd name="connsiteX20" fmla="*/ 9966913 w 11428519"/>
              <a:gd name="connsiteY20" fmla="*/ 412008 h 6858000"/>
              <a:gd name="connsiteX21" fmla="*/ 9828330 w 11428519"/>
              <a:gd name="connsiteY21" fmla="*/ 413906 h 6858000"/>
              <a:gd name="connsiteX22" fmla="*/ 9711635 w 11428519"/>
              <a:gd name="connsiteY22" fmla="*/ 410830 h 6858000"/>
              <a:gd name="connsiteX23" fmla="*/ 9690102 w 11428519"/>
              <a:gd name="connsiteY23" fmla="*/ 407264 h 6858000"/>
              <a:gd name="connsiteX24" fmla="*/ 9572280 w 11428519"/>
              <a:gd name="connsiteY24" fmla="*/ 419684 h 6858000"/>
              <a:gd name="connsiteX25" fmla="*/ 9510668 w 11428519"/>
              <a:gd name="connsiteY25" fmla="*/ 420087 h 6858000"/>
              <a:gd name="connsiteX26" fmla="*/ 9504040 w 11428519"/>
              <a:gd name="connsiteY26" fmla="*/ 413672 h 6858000"/>
              <a:gd name="connsiteX27" fmla="*/ 9485823 w 11428519"/>
              <a:gd name="connsiteY27" fmla="*/ 414668 h 6858000"/>
              <a:gd name="connsiteX28" fmla="*/ 9480968 w 11428519"/>
              <a:gd name="connsiteY28" fmla="*/ 413579 h 6858000"/>
              <a:gd name="connsiteX29" fmla="*/ 9447565 w 11428519"/>
              <a:gd name="connsiteY29" fmla="*/ 420237 h 6858000"/>
              <a:gd name="connsiteX30" fmla="*/ 9439267 w 11428519"/>
              <a:gd name="connsiteY30" fmla="*/ 421615 h 6858000"/>
              <a:gd name="connsiteX31" fmla="*/ 9137458 w 11428519"/>
              <a:gd name="connsiteY31" fmla="*/ 411076 h 6858000"/>
              <a:gd name="connsiteX32" fmla="*/ 9111961 w 11428519"/>
              <a:gd name="connsiteY32" fmla="*/ 399407 h 6858000"/>
              <a:gd name="connsiteX33" fmla="*/ 9041336 w 11428519"/>
              <a:gd name="connsiteY33" fmla="*/ 398298 h 6858000"/>
              <a:gd name="connsiteX34" fmla="*/ 8976104 w 11428519"/>
              <a:gd name="connsiteY34" fmla="*/ 394890 h 6858000"/>
              <a:gd name="connsiteX35" fmla="*/ 8908081 w 11428519"/>
              <a:gd name="connsiteY35" fmla="*/ 391374 h 6858000"/>
              <a:gd name="connsiteX36" fmla="*/ 8846325 w 11428519"/>
              <a:gd name="connsiteY36" fmla="*/ 387158 h 6858000"/>
              <a:gd name="connsiteX37" fmla="*/ 8743808 w 11428519"/>
              <a:gd name="connsiteY37" fmla="*/ 388772 h 6858000"/>
              <a:gd name="connsiteX38" fmla="*/ 0 w 11428519"/>
              <a:gd name="connsiteY38" fmla="*/ 76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28519" h="6858000">
                <a:moveTo>
                  <a:pt x="0" y="0"/>
                </a:moveTo>
                <a:lnTo>
                  <a:pt x="454478" y="0"/>
                </a:lnTo>
                <a:lnTo>
                  <a:pt x="11428519" y="389763"/>
                </a:lnTo>
                <a:lnTo>
                  <a:pt x="11202642" y="6858000"/>
                </a:lnTo>
                <a:lnTo>
                  <a:pt x="11083854" y="6858000"/>
                </a:lnTo>
                <a:lnTo>
                  <a:pt x="11188900" y="3849916"/>
                </a:lnTo>
                <a:lnTo>
                  <a:pt x="11184368" y="3837845"/>
                </a:lnTo>
                <a:lnTo>
                  <a:pt x="11189699" y="3828290"/>
                </a:lnTo>
                <a:lnTo>
                  <a:pt x="11304892" y="529592"/>
                </a:lnTo>
                <a:cubicBezTo>
                  <a:pt x="11305249" y="518441"/>
                  <a:pt x="11301071" y="508193"/>
                  <a:pt x="11294016" y="500627"/>
                </a:cubicBezTo>
                <a:lnTo>
                  <a:pt x="11266114" y="487867"/>
                </a:lnTo>
                <a:cubicBezTo>
                  <a:pt x="11266143" y="487049"/>
                  <a:pt x="11266172" y="486232"/>
                  <a:pt x="11266201" y="485414"/>
                </a:cubicBezTo>
                <a:lnTo>
                  <a:pt x="10617267" y="458327"/>
                </a:lnTo>
                <a:cubicBezTo>
                  <a:pt x="10608649" y="456182"/>
                  <a:pt x="10574153" y="454056"/>
                  <a:pt x="10556118" y="452534"/>
                </a:cubicBezTo>
                <a:cubicBezTo>
                  <a:pt x="10510712" y="446330"/>
                  <a:pt x="10473071" y="447462"/>
                  <a:pt x="10419820" y="445961"/>
                </a:cubicBezTo>
                <a:cubicBezTo>
                  <a:pt x="10399279" y="450054"/>
                  <a:pt x="10337091" y="447506"/>
                  <a:pt x="10326189" y="437758"/>
                </a:cubicBezTo>
                <a:cubicBezTo>
                  <a:pt x="10313400" y="435319"/>
                  <a:pt x="10297954" y="438166"/>
                  <a:pt x="10292900" y="427936"/>
                </a:cubicBezTo>
                <a:cubicBezTo>
                  <a:pt x="10284124" y="415543"/>
                  <a:pt x="10237086" y="432781"/>
                  <a:pt x="10244876" y="418729"/>
                </a:cubicBezTo>
                <a:cubicBezTo>
                  <a:pt x="10211518" y="430503"/>
                  <a:pt x="10191560" y="417316"/>
                  <a:pt x="10165116" y="410209"/>
                </a:cubicBezTo>
                <a:lnTo>
                  <a:pt x="10066210" y="412124"/>
                </a:lnTo>
                <a:cubicBezTo>
                  <a:pt x="10018033" y="414239"/>
                  <a:pt x="10024782" y="416355"/>
                  <a:pt x="9966913" y="412008"/>
                </a:cubicBezTo>
                <a:cubicBezTo>
                  <a:pt x="9903487" y="416948"/>
                  <a:pt x="9901450" y="412197"/>
                  <a:pt x="9828330" y="413906"/>
                </a:cubicBezTo>
                <a:lnTo>
                  <a:pt x="9711635" y="410830"/>
                </a:lnTo>
                <a:lnTo>
                  <a:pt x="9690102" y="407264"/>
                </a:lnTo>
                <a:cubicBezTo>
                  <a:pt x="9648610" y="413243"/>
                  <a:pt x="9599152" y="403815"/>
                  <a:pt x="9572280" y="419684"/>
                </a:cubicBezTo>
                <a:lnTo>
                  <a:pt x="9510668" y="420087"/>
                </a:lnTo>
                <a:lnTo>
                  <a:pt x="9504040" y="413672"/>
                </a:lnTo>
                <a:lnTo>
                  <a:pt x="9485823" y="414668"/>
                </a:lnTo>
                <a:lnTo>
                  <a:pt x="9480968" y="413579"/>
                </a:lnTo>
                <a:cubicBezTo>
                  <a:pt x="9474592" y="414507"/>
                  <a:pt x="9454515" y="418898"/>
                  <a:pt x="9447565" y="420237"/>
                </a:cubicBezTo>
                <a:lnTo>
                  <a:pt x="9439267" y="421615"/>
                </a:lnTo>
                <a:lnTo>
                  <a:pt x="9137458" y="411076"/>
                </a:lnTo>
                <a:lnTo>
                  <a:pt x="9111961" y="399407"/>
                </a:lnTo>
                <a:lnTo>
                  <a:pt x="9041336" y="398298"/>
                </a:lnTo>
                <a:lnTo>
                  <a:pt x="8976104" y="394890"/>
                </a:lnTo>
                <a:lnTo>
                  <a:pt x="8908081" y="391374"/>
                </a:lnTo>
                <a:lnTo>
                  <a:pt x="8846325" y="387158"/>
                </a:lnTo>
                <a:lnTo>
                  <a:pt x="8743808" y="388772"/>
                </a:lnTo>
                <a:lnTo>
                  <a:pt x="0" y="7666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BA55864C-68A0-3545-8DD4-78EBB68CD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915" y="5255663"/>
            <a:ext cx="5694061" cy="916537"/>
          </a:xfrm>
        </p:spPr>
        <p:txBody>
          <a:bodyPr>
            <a:normAutofit/>
          </a:bodyPr>
          <a:lstStyle/>
          <a:p>
            <a:r>
              <a:rPr lang="it-IT" b="1" dirty="0"/>
              <a:t>ART IN ENGLISH</a:t>
            </a:r>
          </a:p>
          <a:p>
            <a:endParaRPr lang="it-IT" b="1" dirty="0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8CEF228-E79F-9430-EDFB-1CE8A150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875" y="2115618"/>
            <a:ext cx="8158335" cy="2626763"/>
          </a:xfrm>
        </p:spPr>
        <p:txBody>
          <a:bodyPr>
            <a:normAutofit/>
          </a:bodyPr>
          <a:lstStyle/>
          <a:p>
            <a:r>
              <a:rPr lang="it-IT" dirty="0"/>
              <a:t>LET’S GET INSPIRED!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875BBC82-CC18-4C1E-96CA-1F36625DD20A}"/>
              </a:ext>
            </a:extLst>
          </p:cNvPr>
          <p:cNvSpPr txBox="1"/>
          <p:nvPr/>
        </p:nvSpPr>
        <p:spPr>
          <a:xfrm>
            <a:off x="5714259" y="6080482"/>
            <a:ext cx="747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Parini </a:t>
            </a:r>
            <a:r>
              <a:rPr lang="it-IT" sz="1400" dirty="0" err="1"/>
              <a:t>Primary</a:t>
            </a:r>
            <a:r>
              <a:rPr lang="it-IT" sz="1400" dirty="0"/>
              <a:t> School Cassano Magnago 1^ A-B-C </a:t>
            </a:r>
          </a:p>
          <a:p>
            <a:r>
              <a:rPr lang="it-IT" sz="1400" dirty="0"/>
              <a:t>                </a:t>
            </a:r>
            <a:r>
              <a:rPr lang="it-IT" sz="1400" dirty="0" err="1"/>
              <a:t>Teacher</a:t>
            </a:r>
            <a:r>
              <a:rPr lang="it-IT" sz="1400" dirty="0"/>
              <a:t> Giorgia </a:t>
            </a:r>
            <a:r>
              <a:rPr lang="it-IT" sz="1400" dirty="0" err="1"/>
              <a:t>Zanatto</a:t>
            </a:r>
            <a:endParaRPr lang="it-IT" sz="1400" dirty="0"/>
          </a:p>
        </p:txBody>
      </p:sp>
    </p:spTree>
    <p:extLst>
      <p:ext uri="{BB962C8B-B14F-4D97-AF65-F5344CB8AC3E}">
        <p14:creationId xmlns="" xmlns:p14="http://schemas.microsoft.com/office/powerpoint/2010/main" val="160434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OURS ZEBRAS</a:t>
            </a:r>
            <a:endParaRPr lang="it-IT" dirty="0"/>
          </a:p>
        </p:txBody>
      </p:sp>
      <p:pic>
        <p:nvPicPr>
          <p:cNvPr id="8" name="Segnaposto contenuto 7" descr="IMG-20230201-WA001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470104" y="1173767"/>
            <a:ext cx="2654475" cy="608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OURS ZEBRAS</a:t>
            </a:r>
            <a:endParaRPr lang="it-IT" dirty="0"/>
          </a:p>
        </p:txBody>
      </p:sp>
      <p:pic>
        <p:nvPicPr>
          <p:cNvPr id="4" name="Segnaposto contenuto 3" descr="IMG-20230201-WA001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758703" y="1939410"/>
            <a:ext cx="2890838" cy="4858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OURS ZEBRAS</a:t>
            </a:r>
            <a:endParaRPr lang="it-IT" dirty="0"/>
          </a:p>
        </p:txBody>
      </p:sp>
      <p:pic>
        <p:nvPicPr>
          <p:cNvPr id="6" name="Segnaposto contenuto 5" descr="IMG-20230201-WA001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4887644" y="2190718"/>
            <a:ext cx="3177854" cy="385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653BC89-BE64-8305-D8A5-2FBF2C55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441324"/>
            <a:ext cx="10858500" cy="103505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it-IT" dirty="0" err="1"/>
              <a:t>Sitography</a:t>
            </a:r>
            <a:r>
              <a:rPr lang="it-IT" dirty="0"/>
              <a:t/>
            </a:r>
            <a:br>
              <a:rPr lang="it-IT" dirty="0"/>
            </a:br>
            <a:r>
              <a:rPr lang="en-US" sz="2000" dirty="0"/>
              <a:t>The images have been used for non-profit educational purposes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509AC0C0-FC4C-4D4E-3F3D-31F9D5B659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76225" y="1622425"/>
            <a:ext cx="11772900" cy="701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u="sng" dirty="0"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Page 2</a:t>
            </a:r>
          </a:p>
          <a:p>
            <a:pPr marL="0" indent="0">
              <a:buNone/>
            </a:pPr>
            <a:r>
              <a:rPr lang="it-IT" dirty="0">
                <a:solidFill>
                  <a:srgbClr val="329096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https://static.kodami.it/wp-content/uploads/sites/31/2021/01/iStock-483230252-638x425.jpg</a:t>
            </a:r>
            <a:endParaRPr lang="it-IT" dirty="0"/>
          </a:p>
          <a:p>
            <a:pPr marL="0" indent="0">
              <a:buNone/>
            </a:pPr>
            <a:r>
              <a:rPr lang="it-IT" u="sng" dirty="0">
                <a:highlight>
                  <a:srgbClr val="FFFF00"/>
                </a:highlight>
              </a:rPr>
              <a:t>Page 3</a:t>
            </a:r>
          </a:p>
          <a:p>
            <a:pPr marL="0" indent="0">
              <a:buNone/>
            </a:pPr>
            <a:r>
              <a:rPr lang="it-IT" dirty="0">
                <a:hlinkClick r:id="rId3"/>
              </a:rPr>
              <a:t>https://images.cdn3.stockunlimited.net/preview1300/letter-z-for-zebra_1236525.jpg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4"/>
              </a:rPr>
              <a:t>https://i.ytimg.com/vi/HfpXUx3ONdo/maxresdefault.jpg</a:t>
            </a:r>
            <a:endParaRPr lang="it-IT" dirty="0"/>
          </a:p>
          <a:p>
            <a:pPr marL="0" indent="0">
              <a:buNone/>
            </a:pPr>
            <a:r>
              <a:rPr lang="it-IT" dirty="0">
                <a:hlinkClick r:id="rId5"/>
              </a:rPr>
              <a:t>https://zambiasi.progettiarchimede.it/data/LV_FOTO/miniature/7392.jpg</a:t>
            </a:r>
            <a:endParaRPr lang="it-IT" dirty="0"/>
          </a:p>
          <a:p>
            <a:pPr marL="0" indent="0">
              <a:buNone/>
            </a:pPr>
            <a:r>
              <a:rPr lang="it-IT" u="sng" dirty="0">
                <a:highlight>
                  <a:srgbClr val="FFFF00"/>
                </a:highlight>
              </a:rPr>
              <a:t>Pages 4-5</a:t>
            </a:r>
          </a:p>
          <a:p>
            <a:pPr marL="0" indent="0">
              <a:buNone/>
            </a:pPr>
            <a:r>
              <a:rPr lang="it-IT" dirty="0">
                <a:hlinkClick r:id="rId6"/>
              </a:rPr>
              <a:t>https://static.bimago.pl/mediacache/catalog/product/cache/0/1/49310/image/750x1120/30427754acdb7a49ecebd10effc788eb/49310_1.jpg</a:t>
            </a:r>
            <a:endParaRPr lang="it-IT" dirty="0"/>
          </a:p>
          <a:p>
            <a:pPr marL="0" indent="0">
              <a:buNone/>
            </a:pPr>
            <a:r>
              <a:rPr lang="it-IT" u="sng" dirty="0">
                <a:highlight>
                  <a:srgbClr val="FFFF00"/>
                </a:highlight>
              </a:rPr>
              <a:t>Page 6</a:t>
            </a:r>
          </a:p>
          <a:p>
            <a:pPr marL="0" indent="0">
              <a:buNone/>
            </a:pPr>
            <a:r>
              <a:rPr lang="en-US" dirty="0"/>
              <a:t>Self-adaptation of images on pages 3, 5 and 6 with Paint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66404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0B60C714-CA3D-427D-95B5-3C29587A4C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C1D7ED78-1CF5-4B8A-93C1-4CC089539D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046778" cy="6858000"/>
          </a:xfrm>
          <a:custGeom>
            <a:avLst/>
            <a:gdLst>
              <a:gd name="connsiteX0" fmla="*/ 0 w 12046778"/>
              <a:gd name="connsiteY0" fmla="*/ 0 h 6858000"/>
              <a:gd name="connsiteX1" fmla="*/ 454478 w 12046778"/>
              <a:gd name="connsiteY1" fmla="*/ 0 h 6858000"/>
              <a:gd name="connsiteX2" fmla="*/ 892342 w 12046778"/>
              <a:gd name="connsiteY2" fmla="*/ 15552 h 6858000"/>
              <a:gd name="connsiteX3" fmla="*/ 893702 w 12046778"/>
              <a:gd name="connsiteY3" fmla="*/ 0 h 6858000"/>
              <a:gd name="connsiteX4" fmla="*/ 5761220 w 12046778"/>
              <a:gd name="connsiteY4" fmla="*/ 0 h 6858000"/>
              <a:gd name="connsiteX5" fmla="*/ 7920992 w 12046778"/>
              <a:gd name="connsiteY5" fmla="*/ 265187 h 6858000"/>
              <a:gd name="connsiteX6" fmla="*/ 11428519 w 12046778"/>
              <a:gd name="connsiteY6" fmla="*/ 389763 h 6858000"/>
              <a:gd name="connsiteX7" fmla="*/ 11417875 w 12046778"/>
              <a:gd name="connsiteY7" fmla="*/ 694551 h 6858000"/>
              <a:gd name="connsiteX8" fmla="*/ 12046778 w 12046778"/>
              <a:gd name="connsiteY8" fmla="*/ 771770 h 6858000"/>
              <a:gd name="connsiteX9" fmla="*/ 11299482 w 12046778"/>
              <a:gd name="connsiteY9" fmla="*/ 6858000 h 6858000"/>
              <a:gd name="connsiteX10" fmla="*/ 11202642 w 12046778"/>
              <a:gd name="connsiteY10" fmla="*/ 6858000 h 6858000"/>
              <a:gd name="connsiteX11" fmla="*/ 6662440 w 12046778"/>
              <a:gd name="connsiteY11" fmla="*/ 6858000 h 6858000"/>
              <a:gd name="connsiteX12" fmla="*/ 0 w 12046778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46778" h="6858000">
                <a:moveTo>
                  <a:pt x="0" y="0"/>
                </a:moveTo>
                <a:lnTo>
                  <a:pt x="454478" y="0"/>
                </a:lnTo>
                <a:lnTo>
                  <a:pt x="892342" y="15552"/>
                </a:lnTo>
                <a:lnTo>
                  <a:pt x="893702" y="0"/>
                </a:lnTo>
                <a:lnTo>
                  <a:pt x="5761220" y="0"/>
                </a:lnTo>
                <a:lnTo>
                  <a:pt x="7920992" y="265187"/>
                </a:lnTo>
                <a:lnTo>
                  <a:pt x="11428519" y="389763"/>
                </a:lnTo>
                <a:lnTo>
                  <a:pt x="11417875" y="694551"/>
                </a:lnTo>
                <a:lnTo>
                  <a:pt x="12046778" y="771770"/>
                </a:lnTo>
                <a:lnTo>
                  <a:pt x="11299482" y="6858000"/>
                </a:lnTo>
                <a:lnTo>
                  <a:pt x="11202642" y="6858000"/>
                </a:lnTo>
                <a:lnTo>
                  <a:pt x="666244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C3FA2241-6B3E-48FF-860B-B990431EC4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1915541" cy="6858001"/>
          </a:xfrm>
          <a:custGeom>
            <a:avLst/>
            <a:gdLst>
              <a:gd name="connsiteX0" fmla="*/ 289900 w 11915541"/>
              <a:gd name="connsiteY0" fmla="*/ 0 h 6858001"/>
              <a:gd name="connsiteX1" fmla="*/ 4956408 w 11915541"/>
              <a:gd name="connsiteY1" fmla="*/ 0 h 6858001"/>
              <a:gd name="connsiteX2" fmla="*/ 7146011 w 11915541"/>
              <a:gd name="connsiteY2" fmla="*/ 269060 h 6858001"/>
              <a:gd name="connsiteX3" fmla="*/ 7883888 w 11915541"/>
              <a:gd name="connsiteY3" fmla="*/ 358077 h 6858001"/>
              <a:gd name="connsiteX4" fmla="*/ 8743808 w 11915541"/>
              <a:gd name="connsiteY4" fmla="*/ 388772 h 6858001"/>
              <a:gd name="connsiteX5" fmla="*/ 8846325 w 11915541"/>
              <a:gd name="connsiteY5" fmla="*/ 387158 h 6858001"/>
              <a:gd name="connsiteX6" fmla="*/ 8908081 w 11915541"/>
              <a:gd name="connsiteY6" fmla="*/ 391374 h 6858001"/>
              <a:gd name="connsiteX7" fmla="*/ 8976104 w 11915541"/>
              <a:gd name="connsiteY7" fmla="*/ 394890 h 6858001"/>
              <a:gd name="connsiteX8" fmla="*/ 9041336 w 11915541"/>
              <a:gd name="connsiteY8" fmla="*/ 398298 h 6858001"/>
              <a:gd name="connsiteX9" fmla="*/ 9111961 w 11915541"/>
              <a:gd name="connsiteY9" fmla="*/ 399407 h 6858001"/>
              <a:gd name="connsiteX10" fmla="*/ 9137458 w 11915541"/>
              <a:gd name="connsiteY10" fmla="*/ 411076 h 6858001"/>
              <a:gd name="connsiteX11" fmla="*/ 9439267 w 11915541"/>
              <a:gd name="connsiteY11" fmla="*/ 421615 h 6858001"/>
              <a:gd name="connsiteX12" fmla="*/ 9447565 w 11915541"/>
              <a:gd name="connsiteY12" fmla="*/ 420237 h 6858001"/>
              <a:gd name="connsiteX13" fmla="*/ 9480968 w 11915541"/>
              <a:gd name="connsiteY13" fmla="*/ 413579 h 6858001"/>
              <a:gd name="connsiteX14" fmla="*/ 9485823 w 11915541"/>
              <a:gd name="connsiteY14" fmla="*/ 414668 h 6858001"/>
              <a:gd name="connsiteX15" fmla="*/ 9504040 w 11915541"/>
              <a:gd name="connsiteY15" fmla="*/ 413672 h 6858001"/>
              <a:gd name="connsiteX16" fmla="*/ 9510668 w 11915541"/>
              <a:gd name="connsiteY16" fmla="*/ 420087 h 6858001"/>
              <a:gd name="connsiteX17" fmla="*/ 9572280 w 11915541"/>
              <a:gd name="connsiteY17" fmla="*/ 419684 h 6858001"/>
              <a:gd name="connsiteX18" fmla="*/ 9690102 w 11915541"/>
              <a:gd name="connsiteY18" fmla="*/ 407264 h 6858001"/>
              <a:gd name="connsiteX19" fmla="*/ 9711635 w 11915541"/>
              <a:gd name="connsiteY19" fmla="*/ 410830 h 6858001"/>
              <a:gd name="connsiteX20" fmla="*/ 9828330 w 11915541"/>
              <a:gd name="connsiteY20" fmla="*/ 413906 h 6858001"/>
              <a:gd name="connsiteX21" fmla="*/ 9966913 w 11915541"/>
              <a:gd name="connsiteY21" fmla="*/ 412008 h 6858001"/>
              <a:gd name="connsiteX22" fmla="*/ 10066210 w 11915541"/>
              <a:gd name="connsiteY22" fmla="*/ 412124 h 6858001"/>
              <a:gd name="connsiteX23" fmla="*/ 10165116 w 11915541"/>
              <a:gd name="connsiteY23" fmla="*/ 410209 h 6858001"/>
              <a:gd name="connsiteX24" fmla="*/ 10244876 w 11915541"/>
              <a:gd name="connsiteY24" fmla="*/ 418729 h 6858001"/>
              <a:gd name="connsiteX25" fmla="*/ 10292900 w 11915541"/>
              <a:gd name="connsiteY25" fmla="*/ 427936 h 6858001"/>
              <a:gd name="connsiteX26" fmla="*/ 10326189 w 11915541"/>
              <a:gd name="connsiteY26" fmla="*/ 437758 h 6858001"/>
              <a:gd name="connsiteX27" fmla="*/ 10419820 w 11915541"/>
              <a:gd name="connsiteY27" fmla="*/ 445961 h 6858001"/>
              <a:gd name="connsiteX28" fmla="*/ 10556118 w 11915541"/>
              <a:gd name="connsiteY28" fmla="*/ 452534 h 6858001"/>
              <a:gd name="connsiteX29" fmla="*/ 10617267 w 11915541"/>
              <a:gd name="connsiteY29" fmla="*/ 458327 h 6858001"/>
              <a:gd name="connsiteX30" fmla="*/ 11266201 w 11915541"/>
              <a:gd name="connsiteY30" fmla="*/ 485414 h 6858001"/>
              <a:gd name="connsiteX31" fmla="*/ 11266114 w 11915541"/>
              <a:gd name="connsiteY31" fmla="*/ 487867 h 6858001"/>
              <a:gd name="connsiteX32" fmla="*/ 11294016 w 11915541"/>
              <a:gd name="connsiteY32" fmla="*/ 500627 h 6858001"/>
              <a:gd name="connsiteX33" fmla="*/ 11304892 w 11915541"/>
              <a:gd name="connsiteY33" fmla="*/ 529592 h 6858001"/>
              <a:gd name="connsiteX34" fmla="*/ 11295858 w 11915541"/>
              <a:gd name="connsiteY34" fmla="*/ 788304 h 6858001"/>
              <a:gd name="connsiteX35" fmla="*/ 11881324 w 11915541"/>
              <a:gd name="connsiteY35" fmla="*/ 860190 h 6858001"/>
              <a:gd name="connsiteX36" fmla="*/ 11881031 w 11915541"/>
              <a:gd name="connsiteY36" fmla="*/ 862574 h 6858001"/>
              <a:gd name="connsiteX37" fmla="*/ 11907128 w 11915541"/>
              <a:gd name="connsiteY37" fmla="*/ 877384 h 6858001"/>
              <a:gd name="connsiteX38" fmla="*/ 11915256 w 11915541"/>
              <a:gd name="connsiteY38" fmla="*/ 906533 h 6858001"/>
              <a:gd name="connsiteX39" fmla="*/ 11521832 w 11915541"/>
              <a:gd name="connsiteY39" fmla="*/ 4110709 h 6858001"/>
              <a:gd name="connsiteX40" fmla="*/ 11515825 w 11915541"/>
              <a:gd name="connsiteY40" fmla="*/ 4119564 h 6858001"/>
              <a:gd name="connsiteX41" fmla="*/ 11519210 w 11915541"/>
              <a:gd name="connsiteY41" fmla="*/ 4131712 h 6858001"/>
              <a:gd name="connsiteX42" fmla="*/ 11184463 w 11915541"/>
              <a:gd name="connsiteY42" fmla="*/ 6858000 h 6858001"/>
              <a:gd name="connsiteX43" fmla="*/ 11083854 w 11915541"/>
              <a:gd name="connsiteY43" fmla="*/ 6858000 h 6858001"/>
              <a:gd name="connsiteX44" fmla="*/ 11083854 w 11915541"/>
              <a:gd name="connsiteY44" fmla="*/ 6858001 h 6858001"/>
              <a:gd name="connsiteX45" fmla="*/ 0 w 11915541"/>
              <a:gd name="connsiteY45" fmla="*/ 6858001 h 6858001"/>
              <a:gd name="connsiteX46" fmla="*/ 0 w 11915541"/>
              <a:gd name="connsiteY46" fmla="*/ 76664 h 6858001"/>
              <a:gd name="connsiteX47" fmla="*/ 286723 w 11915541"/>
              <a:gd name="connsiteY47" fmla="*/ 8689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915541" h="6858001">
                <a:moveTo>
                  <a:pt x="289900" y="0"/>
                </a:moveTo>
                <a:lnTo>
                  <a:pt x="4956408" y="0"/>
                </a:lnTo>
                <a:lnTo>
                  <a:pt x="7146011" y="269060"/>
                </a:lnTo>
                <a:lnTo>
                  <a:pt x="7883888" y="358077"/>
                </a:lnTo>
                <a:lnTo>
                  <a:pt x="8743808" y="388772"/>
                </a:lnTo>
                <a:lnTo>
                  <a:pt x="8846325" y="387158"/>
                </a:lnTo>
                <a:lnTo>
                  <a:pt x="8908081" y="391374"/>
                </a:lnTo>
                <a:lnTo>
                  <a:pt x="8976104" y="394890"/>
                </a:lnTo>
                <a:lnTo>
                  <a:pt x="9041336" y="398298"/>
                </a:lnTo>
                <a:lnTo>
                  <a:pt x="9111961" y="399407"/>
                </a:lnTo>
                <a:lnTo>
                  <a:pt x="9137458" y="411076"/>
                </a:lnTo>
                <a:lnTo>
                  <a:pt x="9439267" y="421615"/>
                </a:lnTo>
                <a:lnTo>
                  <a:pt x="9447565" y="420237"/>
                </a:lnTo>
                <a:cubicBezTo>
                  <a:pt x="9454515" y="418898"/>
                  <a:pt x="9474592" y="414507"/>
                  <a:pt x="9480968" y="413579"/>
                </a:cubicBezTo>
                <a:lnTo>
                  <a:pt x="9485823" y="414668"/>
                </a:lnTo>
                <a:lnTo>
                  <a:pt x="9504040" y="413672"/>
                </a:lnTo>
                <a:lnTo>
                  <a:pt x="9510668" y="420087"/>
                </a:lnTo>
                <a:lnTo>
                  <a:pt x="9572280" y="419684"/>
                </a:lnTo>
                <a:cubicBezTo>
                  <a:pt x="9599152" y="403815"/>
                  <a:pt x="9648610" y="413243"/>
                  <a:pt x="9690102" y="407264"/>
                </a:cubicBezTo>
                <a:lnTo>
                  <a:pt x="9711635" y="410830"/>
                </a:lnTo>
                <a:lnTo>
                  <a:pt x="9828330" y="413906"/>
                </a:lnTo>
                <a:cubicBezTo>
                  <a:pt x="9901450" y="412197"/>
                  <a:pt x="9903487" y="416948"/>
                  <a:pt x="9966913" y="412008"/>
                </a:cubicBezTo>
                <a:cubicBezTo>
                  <a:pt x="10024782" y="416355"/>
                  <a:pt x="10018033" y="414239"/>
                  <a:pt x="10066210" y="412124"/>
                </a:cubicBezTo>
                <a:lnTo>
                  <a:pt x="10165116" y="410209"/>
                </a:lnTo>
                <a:cubicBezTo>
                  <a:pt x="10191560" y="417316"/>
                  <a:pt x="10211518" y="430503"/>
                  <a:pt x="10244876" y="418729"/>
                </a:cubicBezTo>
                <a:cubicBezTo>
                  <a:pt x="10237086" y="432781"/>
                  <a:pt x="10284124" y="415543"/>
                  <a:pt x="10292900" y="427936"/>
                </a:cubicBezTo>
                <a:cubicBezTo>
                  <a:pt x="10297954" y="438166"/>
                  <a:pt x="10313400" y="435319"/>
                  <a:pt x="10326189" y="437758"/>
                </a:cubicBezTo>
                <a:cubicBezTo>
                  <a:pt x="10337091" y="447506"/>
                  <a:pt x="10399279" y="450054"/>
                  <a:pt x="10419820" y="445961"/>
                </a:cubicBezTo>
                <a:cubicBezTo>
                  <a:pt x="10473071" y="447462"/>
                  <a:pt x="10510712" y="446330"/>
                  <a:pt x="10556118" y="452534"/>
                </a:cubicBezTo>
                <a:cubicBezTo>
                  <a:pt x="10574153" y="454056"/>
                  <a:pt x="10608649" y="456182"/>
                  <a:pt x="10617267" y="458327"/>
                </a:cubicBezTo>
                <a:lnTo>
                  <a:pt x="11266201" y="485414"/>
                </a:lnTo>
                <a:cubicBezTo>
                  <a:pt x="11266172" y="486232"/>
                  <a:pt x="11266143" y="487049"/>
                  <a:pt x="11266114" y="487867"/>
                </a:cubicBezTo>
                <a:lnTo>
                  <a:pt x="11294016" y="500627"/>
                </a:lnTo>
                <a:cubicBezTo>
                  <a:pt x="11301071" y="508193"/>
                  <a:pt x="11305249" y="518441"/>
                  <a:pt x="11304892" y="529592"/>
                </a:cubicBezTo>
                <a:lnTo>
                  <a:pt x="11295858" y="788304"/>
                </a:lnTo>
                <a:lnTo>
                  <a:pt x="11881324" y="860190"/>
                </a:lnTo>
                <a:cubicBezTo>
                  <a:pt x="11881227" y="860985"/>
                  <a:pt x="11881128" y="861779"/>
                  <a:pt x="11881031" y="862574"/>
                </a:cubicBezTo>
                <a:lnTo>
                  <a:pt x="11907128" y="877384"/>
                </a:lnTo>
                <a:cubicBezTo>
                  <a:pt x="11913358" y="885357"/>
                  <a:pt x="11916554" y="895698"/>
                  <a:pt x="11915256" y="906533"/>
                </a:cubicBezTo>
                <a:lnTo>
                  <a:pt x="11521832" y="4110709"/>
                </a:lnTo>
                <a:lnTo>
                  <a:pt x="11515825" y="4119564"/>
                </a:lnTo>
                <a:lnTo>
                  <a:pt x="11519210" y="4131712"/>
                </a:lnTo>
                <a:lnTo>
                  <a:pt x="11184463" y="6858000"/>
                </a:lnTo>
                <a:lnTo>
                  <a:pt x="11083854" y="6858000"/>
                </a:lnTo>
                <a:lnTo>
                  <a:pt x="11083854" y="6858001"/>
                </a:lnTo>
                <a:lnTo>
                  <a:pt x="0" y="6858001"/>
                </a:lnTo>
                <a:lnTo>
                  <a:pt x="0" y="76664"/>
                </a:lnTo>
                <a:lnTo>
                  <a:pt x="286723" y="86899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="" xmlns:a16="http://schemas.microsoft.com/office/drawing/2014/main" id="{15CB4929-9800-E05C-6438-F03AA699D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85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740"/>
          <a:stretch/>
        </p:blipFill>
        <p:spPr bwMode="auto">
          <a:xfrm>
            <a:off x="-5309" y="-2547"/>
            <a:ext cx="11920851" cy="6863842"/>
          </a:xfrm>
          <a:custGeom>
            <a:avLst/>
            <a:gdLst/>
            <a:ahLst/>
            <a:cxnLst/>
            <a:rect l="l" t="t" r="r" b="b"/>
            <a:pathLst>
              <a:path w="11920851" h="6863842">
                <a:moveTo>
                  <a:pt x="93746" y="220"/>
                </a:moveTo>
                <a:cubicBezTo>
                  <a:pt x="149331" y="1296"/>
                  <a:pt x="222869" y="5962"/>
                  <a:pt x="295210" y="5841"/>
                </a:cubicBezTo>
                <a:lnTo>
                  <a:pt x="4961718" y="5841"/>
                </a:lnTo>
                <a:lnTo>
                  <a:pt x="7151321" y="274901"/>
                </a:lnTo>
                <a:lnTo>
                  <a:pt x="7889198" y="363918"/>
                </a:lnTo>
                <a:lnTo>
                  <a:pt x="8749118" y="394613"/>
                </a:lnTo>
                <a:lnTo>
                  <a:pt x="8851635" y="392999"/>
                </a:lnTo>
                <a:lnTo>
                  <a:pt x="8913391" y="397215"/>
                </a:lnTo>
                <a:lnTo>
                  <a:pt x="8981414" y="400731"/>
                </a:lnTo>
                <a:lnTo>
                  <a:pt x="9046646" y="404139"/>
                </a:lnTo>
                <a:lnTo>
                  <a:pt x="9117271" y="405248"/>
                </a:lnTo>
                <a:lnTo>
                  <a:pt x="9142768" y="416917"/>
                </a:lnTo>
                <a:lnTo>
                  <a:pt x="9444577" y="427456"/>
                </a:lnTo>
                <a:lnTo>
                  <a:pt x="9452875" y="426078"/>
                </a:lnTo>
                <a:cubicBezTo>
                  <a:pt x="9459825" y="424739"/>
                  <a:pt x="9479902" y="420348"/>
                  <a:pt x="9486278" y="419420"/>
                </a:cubicBezTo>
                <a:lnTo>
                  <a:pt x="9491133" y="420509"/>
                </a:lnTo>
                <a:lnTo>
                  <a:pt x="9509350" y="419513"/>
                </a:lnTo>
                <a:lnTo>
                  <a:pt x="9515978" y="425928"/>
                </a:lnTo>
                <a:lnTo>
                  <a:pt x="9577590" y="425525"/>
                </a:lnTo>
                <a:cubicBezTo>
                  <a:pt x="9604462" y="409656"/>
                  <a:pt x="9653920" y="419084"/>
                  <a:pt x="9695412" y="413105"/>
                </a:cubicBezTo>
                <a:lnTo>
                  <a:pt x="9716945" y="416671"/>
                </a:lnTo>
                <a:lnTo>
                  <a:pt x="9833640" y="419747"/>
                </a:lnTo>
                <a:cubicBezTo>
                  <a:pt x="9906760" y="418038"/>
                  <a:pt x="9908797" y="422789"/>
                  <a:pt x="9972223" y="417849"/>
                </a:cubicBezTo>
                <a:cubicBezTo>
                  <a:pt x="10030092" y="422196"/>
                  <a:pt x="10023343" y="420080"/>
                  <a:pt x="10071520" y="417965"/>
                </a:cubicBezTo>
                <a:lnTo>
                  <a:pt x="10170426" y="416050"/>
                </a:lnTo>
                <a:cubicBezTo>
                  <a:pt x="10196870" y="423157"/>
                  <a:pt x="10216828" y="436344"/>
                  <a:pt x="10250186" y="424570"/>
                </a:cubicBezTo>
                <a:cubicBezTo>
                  <a:pt x="10242396" y="438622"/>
                  <a:pt x="10289434" y="421384"/>
                  <a:pt x="10298210" y="433777"/>
                </a:cubicBezTo>
                <a:cubicBezTo>
                  <a:pt x="10303264" y="444007"/>
                  <a:pt x="10318710" y="441160"/>
                  <a:pt x="10331499" y="443599"/>
                </a:cubicBezTo>
                <a:cubicBezTo>
                  <a:pt x="10342401" y="453347"/>
                  <a:pt x="10404589" y="455895"/>
                  <a:pt x="10425130" y="451802"/>
                </a:cubicBezTo>
                <a:cubicBezTo>
                  <a:pt x="10478381" y="453303"/>
                  <a:pt x="10516022" y="452171"/>
                  <a:pt x="10561428" y="458375"/>
                </a:cubicBezTo>
                <a:cubicBezTo>
                  <a:pt x="10579463" y="459897"/>
                  <a:pt x="10613959" y="462023"/>
                  <a:pt x="10622577" y="464168"/>
                </a:cubicBezTo>
                <a:lnTo>
                  <a:pt x="11271511" y="491255"/>
                </a:lnTo>
                <a:cubicBezTo>
                  <a:pt x="11271482" y="492073"/>
                  <a:pt x="11271453" y="492890"/>
                  <a:pt x="11271424" y="493708"/>
                </a:cubicBezTo>
                <a:lnTo>
                  <a:pt x="11299326" y="506468"/>
                </a:lnTo>
                <a:cubicBezTo>
                  <a:pt x="11306381" y="514034"/>
                  <a:pt x="11310559" y="524282"/>
                  <a:pt x="11310202" y="535433"/>
                </a:cubicBezTo>
                <a:lnTo>
                  <a:pt x="11301168" y="794145"/>
                </a:lnTo>
                <a:lnTo>
                  <a:pt x="11886634" y="866031"/>
                </a:lnTo>
                <a:cubicBezTo>
                  <a:pt x="11886537" y="866826"/>
                  <a:pt x="11886438" y="867620"/>
                  <a:pt x="11886341" y="868415"/>
                </a:cubicBezTo>
                <a:lnTo>
                  <a:pt x="11912438" y="883225"/>
                </a:lnTo>
                <a:cubicBezTo>
                  <a:pt x="11918668" y="891198"/>
                  <a:pt x="11921864" y="901539"/>
                  <a:pt x="11920566" y="912374"/>
                </a:cubicBezTo>
                <a:lnTo>
                  <a:pt x="11527142" y="4116550"/>
                </a:lnTo>
                <a:lnTo>
                  <a:pt x="11521135" y="4125405"/>
                </a:lnTo>
                <a:lnTo>
                  <a:pt x="11524520" y="4137553"/>
                </a:lnTo>
                <a:lnTo>
                  <a:pt x="11189773" y="6863841"/>
                </a:lnTo>
                <a:lnTo>
                  <a:pt x="11089164" y="6863841"/>
                </a:lnTo>
                <a:lnTo>
                  <a:pt x="11089164" y="6863842"/>
                </a:lnTo>
                <a:lnTo>
                  <a:pt x="5310" y="6863842"/>
                </a:lnTo>
                <a:lnTo>
                  <a:pt x="5310" y="82505"/>
                </a:lnTo>
                <a:lnTo>
                  <a:pt x="0" y="16141"/>
                </a:lnTo>
                <a:cubicBezTo>
                  <a:pt x="530" y="1658"/>
                  <a:pt x="38161" y="-856"/>
                  <a:pt x="93746" y="220"/>
                </a:cubicBezTo>
                <a:close/>
              </a:path>
            </a:pathLst>
          </a:custGeom>
          <a:noFill/>
        </p:spPr>
      </p:pic>
      <p:sp>
        <p:nvSpPr>
          <p:cNvPr id="21" name="Rectangle 8">
            <a:extLst>
              <a:ext uri="{FF2B5EF4-FFF2-40B4-BE49-F238E27FC236}">
                <a16:creationId xmlns="" xmlns:a16="http://schemas.microsoft.com/office/drawing/2014/main" id="{E768A620-6CE7-44E7-BB7E-5C93F026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9097" y="3077"/>
            <a:ext cx="6289954" cy="221524"/>
          </a:xfrm>
          <a:custGeom>
            <a:avLst/>
            <a:gdLst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5910735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5910735"/>
              <a:gd name="connsiteY0" fmla="*/ 0 h 272502"/>
              <a:gd name="connsiteX1" fmla="*/ 4810804 w 5910735"/>
              <a:gd name="connsiteY1" fmla="*/ 0 h 272502"/>
              <a:gd name="connsiteX2" fmla="*/ 5910735 w 5910735"/>
              <a:gd name="connsiteY2" fmla="*/ 272502 h 272502"/>
              <a:gd name="connsiteX3" fmla="*/ 0 w 5910735"/>
              <a:gd name="connsiteY3" fmla="*/ 272502 h 272502"/>
              <a:gd name="connsiteX4" fmla="*/ 0 w 5910735"/>
              <a:gd name="connsiteY4" fmla="*/ 0 h 272502"/>
              <a:gd name="connsiteX0" fmla="*/ 0 w 6295048"/>
              <a:gd name="connsiteY0" fmla="*/ 0 h 272502"/>
              <a:gd name="connsiteX1" fmla="*/ 4810804 w 6295048"/>
              <a:gd name="connsiteY1" fmla="*/ 0 h 272502"/>
              <a:gd name="connsiteX2" fmla="*/ 6295048 w 6295048"/>
              <a:gd name="connsiteY2" fmla="*/ 206241 h 272502"/>
              <a:gd name="connsiteX3" fmla="*/ 0 w 6295048"/>
              <a:gd name="connsiteY3" fmla="*/ 272502 h 272502"/>
              <a:gd name="connsiteX4" fmla="*/ 0 w 6295048"/>
              <a:gd name="connsiteY4" fmla="*/ 0 h 272502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1653 w 6295048"/>
              <a:gd name="connsiteY3" fmla="*/ 100224 h 206241"/>
              <a:gd name="connsiteX4" fmla="*/ 0 w 6295048"/>
              <a:gd name="connsiteY4" fmla="*/ 0 h 206241"/>
              <a:gd name="connsiteX0" fmla="*/ 0 w 6295048"/>
              <a:gd name="connsiteY0" fmla="*/ 0 h 206241"/>
              <a:gd name="connsiteX1" fmla="*/ 4810804 w 6295048"/>
              <a:gd name="connsiteY1" fmla="*/ 0 h 206241"/>
              <a:gd name="connsiteX2" fmla="*/ 6295048 w 6295048"/>
              <a:gd name="connsiteY2" fmla="*/ 206241 h 206241"/>
              <a:gd name="connsiteX3" fmla="*/ 2458687 w 6295048"/>
              <a:gd name="connsiteY3" fmla="*/ 72088 h 206241"/>
              <a:gd name="connsiteX4" fmla="*/ 0 w 6295048"/>
              <a:gd name="connsiteY4" fmla="*/ 0 h 206241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72088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810804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612132 w 6274671"/>
              <a:gd name="connsiteY1" fmla="*/ 5094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74671"/>
              <a:gd name="connsiteY0" fmla="*/ 0 h 216430"/>
              <a:gd name="connsiteX1" fmla="*/ 4571379 w 6274671"/>
              <a:gd name="connsiteY1" fmla="*/ 0 h 216430"/>
              <a:gd name="connsiteX2" fmla="*/ 6274671 w 6274671"/>
              <a:gd name="connsiteY2" fmla="*/ 216430 h 216430"/>
              <a:gd name="connsiteX3" fmla="*/ 2458687 w 6274671"/>
              <a:gd name="connsiteY3" fmla="*/ 82276 h 216430"/>
              <a:gd name="connsiteX4" fmla="*/ 0 w 6274671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4860"/>
              <a:gd name="connsiteY0" fmla="*/ 0 h 216430"/>
              <a:gd name="connsiteX1" fmla="*/ 4571379 w 6284860"/>
              <a:gd name="connsiteY1" fmla="*/ 0 h 216430"/>
              <a:gd name="connsiteX2" fmla="*/ 6284860 w 6284860"/>
              <a:gd name="connsiteY2" fmla="*/ 216430 h 216430"/>
              <a:gd name="connsiteX3" fmla="*/ 2458687 w 6284860"/>
              <a:gd name="connsiteY3" fmla="*/ 82276 h 216430"/>
              <a:gd name="connsiteX4" fmla="*/ 0 w 6284860"/>
              <a:gd name="connsiteY4" fmla="*/ 0 h 216430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58687 w 6289954"/>
              <a:gd name="connsiteY3" fmla="*/ 82276 h 221524"/>
              <a:gd name="connsiteX4" fmla="*/ 0 w 6289954"/>
              <a:gd name="connsiteY4" fmla="*/ 0 h 221524"/>
              <a:gd name="connsiteX0" fmla="*/ 0 w 6289954"/>
              <a:gd name="connsiteY0" fmla="*/ 0 h 221524"/>
              <a:gd name="connsiteX1" fmla="*/ 4571379 w 6289954"/>
              <a:gd name="connsiteY1" fmla="*/ 0 h 221524"/>
              <a:gd name="connsiteX2" fmla="*/ 6289954 w 6289954"/>
              <a:gd name="connsiteY2" fmla="*/ 221524 h 221524"/>
              <a:gd name="connsiteX3" fmla="*/ 2443404 w 6289954"/>
              <a:gd name="connsiteY3" fmla="*/ 92464 h 221524"/>
              <a:gd name="connsiteX4" fmla="*/ 0 w 6289954"/>
              <a:gd name="connsiteY4" fmla="*/ 0 h 22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954" h="221524">
                <a:moveTo>
                  <a:pt x="0" y="0"/>
                </a:moveTo>
                <a:lnTo>
                  <a:pt x="4571379" y="0"/>
                </a:lnTo>
                <a:lnTo>
                  <a:pt x="6289954" y="221524"/>
                </a:lnTo>
                <a:lnTo>
                  <a:pt x="2443404" y="92464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7F0D383-07EE-46D8-BEE1-891DE331E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F4CD96CC-B12E-4912-A810-33EAE19E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868959C5-51E4-4802-94D4-A5E4067BC7E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85FE9E51-D9D9-4518-8B87-5546096316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048BEEA7-7F13-47B3-A60F-696B3FBF1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8A44F1B7-43FD-4719-BD2E-06324ADB9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4445" y="792471"/>
            <a:ext cx="701097" cy="5785351"/>
          </a:xfrm>
          <a:custGeom>
            <a:avLst/>
            <a:gdLst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92875 w 741850"/>
              <a:gd name="connsiteY4" fmla="*/ 17707 h 6091000"/>
              <a:gd name="connsiteX5" fmla="*/ 707633 w 741850"/>
              <a:gd name="connsiteY5" fmla="*/ 93190 h 6091000"/>
              <a:gd name="connsiteX6" fmla="*/ 707340 w 741850"/>
              <a:gd name="connsiteY6" fmla="*/ 95574 h 6091000"/>
              <a:gd name="connsiteX7" fmla="*/ 733437 w 741850"/>
              <a:gd name="connsiteY7" fmla="*/ 110384 h 6091000"/>
              <a:gd name="connsiteX8" fmla="*/ 741565 w 741850"/>
              <a:gd name="connsiteY8" fmla="*/ 139533 h 6091000"/>
              <a:gd name="connsiteX9" fmla="*/ 348141 w 741850"/>
              <a:gd name="connsiteY9" fmla="*/ 3343709 h 6091000"/>
              <a:gd name="connsiteX10" fmla="*/ 342134 w 741850"/>
              <a:gd name="connsiteY10" fmla="*/ 3352564 h 6091000"/>
              <a:gd name="connsiteX11" fmla="*/ 345519 w 741850"/>
              <a:gd name="connsiteY11" fmla="*/ 3364712 h 6091000"/>
              <a:gd name="connsiteX12" fmla="*/ 10772 w 741850"/>
              <a:gd name="connsiteY12" fmla="*/ 6091000 h 6091000"/>
              <a:gd name="connsiteX13" fmla="*/ 0 w 741850"/>
              <a:gd name="connsiteY13" fmla="*/ 609100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7672 w 741850"/>
              <a:gd name="connsiteY3" fmla="*/ 11483 h 6091000"/>
              <a:gd name="connsiteX4" fmla="*/ 707633 w 741850"/>
              <a:gd name="connsiteY4" fmla="*/ 93190 h 6091000"/>
              <a:gd name="connsiteX5" fmla="*/ 707340 w 741850"/>
              <a:gd name="connsiteY5" fmla="*/ 95574 h 6091000"/>
              <a:gd name="connsiteX6" fmla="*/ 733437 w 741850"/>
              <a:gd name="connsiteY6" fmla="*/ 110384 h 6091000"/>
              <a:gd name="connsiteX7" fmla="*/ 741565 w 741850"/>
              <a:gd name="connsiteY7" fmla="*/ 139533 h 6091000"/>
              <a:gd name="connsiteX8" fmla="*/ 348141 w 741850"/>
              <a:gd name="connsiteY8" fmla="*/ 3343709 h 6091000"/>
              <a:gd name="connsiteX9" fmla="*/ 342134 w 741850"/>
              <a:gd name="connsiteY9" fmla="*/ 3352564 h 6091000"/>
              <a:gd name="connsiteX10" fmla="*/ 345519 w 741850"/>
              <a:gd name="connsiteY10" fmla="*/ 3364712 h 6091000"/>
              <a:gd name="connsiteX11" fmla="*/ 10772 w 741850"/>
              <a:gd name="connsiteY11" fmla="*/ 6091000 h 6091000"/>
              <a:gd name="connsiteX12" fmla="*/ 0 w 741850"/>
              <a:gd name="connsiteY12" fmla="*/ 6091000 h 6091000"/>
              <a:gd name="connsiteX13" fmla="*/ 0 w 741850"/>
              <a:gd name="connsiteY13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40624 w 741850"/>
              <a:gd name="connsiteY2" fmla="*/ 2554 h 6091000"/>
              <a:gd name="connsiteX3" fmla="*/ 707633 w 741850"/>
              <a:gd name="connsiteY3" fmla="*/ 93190 h 6091000"/>
              <a:gd name="connsiteX4" fmla="*/ 707340 w 741850"/>
              <a:gd name="connsiteY4" fmla="*/ 95574 h 6091000"/>
              <a:gd name="connsiteX5" fmla="*/ 733437 w 741850"/>
              <a:gd name="connsiteY5" fmla="*/ 110384 h 6091000"/>
              <a:gd name="connsiteX6" fmla="*/ 741565 w 741850"/>
              <a:gd name="connsiteY6" fmla="*/ 139533 h 6091000"/>
              <a:gd name="connsiteX7" fmla="*/ 348141 w 741850"/>
              <a:gd name="connsiteY7" fmla="*/ 3343709 h 6091000"/>
              <a:gd name="connsiteX8" fmla="*/ 342134 w 741850"/>
              <a:gd name="connsiteY8" fmla="*/ 3352564 h 6091000"/>
              <a:gd name="connsiteX9" fmla="*/ 345519 w 741850"/>
              <a:gd name="connsiteY9" fmla="*/ 3364712 h 6091000"/>
              <a:gd name="connsiteX10" fmla="*/ 10772 w 741850"/>
              <a:gd name="connsiteY10" fmla="*/ 6091000 h 6091000"/>
              <a:gd name="connsiteX11" fmla="*/ 0 w 741850"/>
              <a:gd name="connsiteY11" fmla="*/ 6091000 h 6091000"/>
              <a:gd name="connsiteX12" fmla="*/ 0 w 741850"/>
              <a:gd name="connsiteY12" fmla="*/ 0 h 6091000"/>
              <a:gd name="connsiteX0" fmla="*/ 0 w 741850"/>
              <a:gd name="connsiteY0" fmla="*/ 0 h 6091000"/>
              <a:gd name="connsiteX1" fmla="*/ 5334 w 741850"/>
              <a:gd name="connsiteY1" fmla="*/ 1449 h 6091000"/>
              <a:gd name="connsiteX2" fmla="*/ 707633 w 741850"/>
              <a:gd name="connsiteY2" fmla="*/ 93190 h 6091000"/>
              <a:gd name="connsiteX3" fmla="*/ 707340 w 741850"/>
              <a:gd name="connsiteY3" fmla="*/ 95574 h 6091000"/>
              <a:gd name="connsiteX4" fmla="*/ 733437 w 741850"/>
              <a:gd name="connsiteY4" fmla="*/ 110384 h 6091000"/>
              <a:gd name="connsiteX5" fmla="*/ 741565 w 741850"/>
              <a:gd name="connsiteY5" fmla="*/ 139533 h 6091000"/>
              <a:gd name="connsiteX6" fmla="*/ 348141 w 741850"/>
              <a:gd name="connsiteY6" fmla="*/ 3343709 h 6091000"/>
              <a:gd name="connsiteX7" fmla="*/ 342134 w 741850"/>
              <a:gd name="connsiteY7" fmla="*/ 3352564 h 6091000"/>
              <a:gd name="connsiteX8" fmla="*/ 345519 w 741850"/>
              <a:gd name="connsiteY8" fmla="*/ 3364712 h 6091000"/>
              <a:gd name="connsiteX9" fmla="*/ 10772 w 741850"/>
              <a:gd name="connsiteY9" fmla="*/ 6091000 h 6091000"/>
              <a:gd name="connsiteX10" fmla="*/ 0 w 741850"/>
              <a:gd name="connsiteY10" fmla="*/ 6091000 h 6091000"/>
              <a:gd name="connsiteX11" fmla="*/ 0 w 741850"/>
              <a:gd name="connsiteY11" fmla="*/ 0 h 6091000"/>
              <a:gd name="connsiteX0" fmla="*/ 239425 w 741850"/>
              <a:gd name="connsiteY0" fmla="*/ 24022 h 6089551"/>
              <a:gd name="connsiteX1" fmla="*/ 5334 w 741850"/>
              <a:gd name="connsiteY1" fmla="*/ 0 h 6089551"/>
              <a:gd name="connsiteX2" fmla="*/ 707633 w 741850"/>
              <a:gd name="connsiteY2" fmla="*/ 91741 h 6089551"/>
              <a:gd name="connsiteX3" fmla="*/ 707340 w 741850"/>
              <a:gd name="connsiteY3" fmla="*/ 94125 h 6089551"/>
              <a:gd name="connsiteX4" fmla="*/ 733437 w 741850"/>
              <a:gd name="connsiteY4" fmla="*/ 108935 h 6089551"/>
              <a:gd name="connsiteX5" fmla="*/ 741565 w 741850"/>
              <a:gd name="connsiteY5" fmla="*/ 138084 h 6089551"/>
              <a:gd name="connsiteX6" fmla="*/ 348141 w 741850"/>
              <a:gd name="connsiteY6" fmla="*/ 3342260 h 6089551"/>
              <a:gd name="connsiteX7" fmla="*/ 342134 w 741850"/>
              <a:gd name="connsiteY7" fmla="*/ 3351115 h 6089551"/>
              <a:gd name="connsiteX8" fmla="*/ 345519 w 741850"/>
              <a:gd name="connsiteY8" fmla="*/ 3363263 h 6089551"/>
              <a:gd name="connsiteX9" fmla="*/ 10772 w 741850"/>
              <a:gd name="connsiteY9" fmla="*/ 6089551 h 6089551"/>
              <a:gd name="connsiteX10" fmla="*/ 0 w 741850"/>
              <a:gd name="connsiteY10" fmla="*/ 6089551 h 6089551"/>
              <a:gd name="connsiteX11" fmla="*/ 239425 w 741850"/>
              <a:gd name="connsiteY11" fmla="*/ 24022 h 6089551"/>
              <a:gd name="connsiteX0" fmla="*/ 239425 w 741850"/>
              <a:gd name="connsiteY0" fmla="*/ 0 h 6065529"/>
              <a:gd name="connsiteX1" fmla="*/ 707633 w 741850"/>
              <a:gd name="connsiteY1" fmla="*/ 67719 h 6065529"/>
              <a:gd name="connsiteX2" fmla="*/ 707340 w 741850"/>
              <a:gd name="connsiteY2" fmla="*/ 70103 h 6065529"/>
              <a:gd name="connsiteX3" fmla="*/ 733437 w 741850"/>
              <a:gd name="connsiteY3" fmla="*/ 84913 h 6065529"/>
              <a:gd name="connsiteX4" fmla="*/ 741565 w 741850"/>
              <a:gd name="connsiteY4" fmla="*/ 114062 h 6065529"/>
              <a:gd name="connsiteX5" fmla="*/ 348141 w 741850"/>
              <a:gd name="connsiteY5" fmla="*/ 3318238 h 6065529"/>
              <a:gd name="connsiteX6" fmla="*/ 342134 w 741850"/>
              <a:gd name="connsiteY6" fmla="*/ 3327093 h 6065529"/>
              <a:gd name="connsiteX7" fmla="*/ 345519 w 741850"/>
              <a:gd name="connsiteY7" fmla="*/ 3339241 h 6065529"/>
              <a:gd name="connsiteX8" fmla="*/ 10772 w 741850"/>
              <a:gd name="connsiteY8" fmla="*/ 6065529 h 6065529"/>
              <a:gd name="connsiteX9" fmla="*/ 0 w 741850"/>
              <a:gd name="connsiteY9" fmla="*/ 6065529 h 6065529"/>
              <a:gd name="connsiteX10" fmla="*/ 239425 w 741850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45264 w 731078"/>
              <a:gd name="connsiteY9" fmla="*/ 5647809 h 6065529"/>
              <a:gd name="connsiteX10" fmla="*/ 228653 w 731078"/>
              <a:gd name="connsiteY10" fmla="*/ 0 h 6065529"/>
              <a:gd name="connsiteX0" fmla="*/ 228653 w 731078"/>
              <a:gd name="connsiteY0" fmla="*/ 0 h 6065529"/>
              <a:gd name="connsiteX1" fmla="*/ 696861 w 731078"/>
              <a:gd name="connsiteY1" fmla="*/ 67719 h 6065529"/>
              <a:gd name="connsiteX2" fmla="*/ 696568 w 731078"/>
              <a:gd name="connsiteY2" fmla="*/ 70103 h 6065529"/>
              <a:gd name="connsiteX3" fmla="*/ 722665 w 731078"/>
              <a:gd name="connsiteY3" fmla="*/ 84913 h 6065529"/>
              <a:gd name="connsiteX4" fmla="*/ 730793 w 731078"/>
              <a:gd name="connsiteY4" fmla="*/ 114062 h 6065529"/>
              <a:gd name="connsiteX5" fmla="*/ 337369 w 731078"/>
              <a:gd name="connsiteY5" fmla="*/ 3318238 h 6065529"/>
              <a:gd name="connsiteX6" fmla="*/ 331362 w 731078"/>
              <a:gd name="connsiteY6" fmla="*/ 3327093 h 6065529"/>
              <a:gd name="connsiteX7" fmla="*/ 334747 w 731078"/>
              <a:gd name="connsiteY7" fmla="*/ 3339241 h 6065529"/>
              <a:gd name="connsiteX8" fmla="*/ 0 w 731078"/>
              <a:gd name="connsiteY8" fmla="*/ 6065529 h 6065529"/>
              <a:gd name="connsiteX9" fmla="*/ 29981 w 731078"/>
              <a:gd name="connsiteY9" fmla="*/ 5647809 h 6065529"/>
              <a:gd name="connsiteX10" fmla="*/ 228653 w 731078"/>
              <a:gd name="connsiteY10" fmla="*/ 0 h 6065529"/>
              <a:gd name="connsiteX0" fmla="*/ 198672 w 701097"/>
              <a:gd name="connsiteY0" fmla="*/ 0 h 5785351"/>
              <a:gd name="connsiteX1" fmla="*/ 666880 w 701097"/>
              <a:gd name="connsiteY1" fmla="*/ 67719 h 5785351"/>
              <a:gd name="connsiteX2" fmla="*/ 666587 w 701097"/>
              <a:gd name="connsiteY2" fmla="*/ 70103 h 5785351"/>
              <a:gd name="connsiteX3" fmla="*/ 692684 w 701097"/>
              <a:gd name="connsiteY3" fmla="*/ 84913 h 5785351"/>
              <a:gd name="connsiteX4" fmla="*/ 700812 w 701097"/>
              <a:gd name="connsiteY4" fmla="*/ 114062 h 5785351"/>
              <a:gd name="connsiteX5" fmla="*/ 307388 w 701097"/>
              <a:gd name="connsiteY5" fmla="*/ 3318238 h 5785351"/>
              <a:gd name="connsiteX6" fmla="*/ 301381 w 701097"/>
              <a:gd name="connsiteY6" fmla="*/ 3327093 h 5785351"/>
              <a:gd name="connsiteX7" fmla="*/ 304766 w 701097"/>
              <a:gd name="connsiteY7" fmla="*/ 3339241 h 5785351"/>
              <a:gd name="connsiteX8" fmla="*/ 5678 w 701097"/>
              <a:gd name="connsiteY8" fmla="*/ 5785351 h 5785351"/>
              <a:gd name="connsiteX9" fmla="*/ 0 w 701097"/>
              <a:gd name="connsiteY9" fmla="*/ 5647809 h 5785351"/>
              <a:gd name="connsiteX10" fmla="*/ 198672 w 701097"/>
              <a:gd name="connsiteY10" fmla="*/ 0 h 578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097" h="5785351">
                <a:moveTo>
                  <a:pt x="198672" y="0"/>
                </a:moveTo>
                <a:lnTo>
                  <a:pt x="666880" y="67719"/>
                </a:lnTo>
                <a:cubicBezTo>
                  <a:pt x="666783" y="68514"/>
                  <a:pt x="666684" y="69308"/>
                  <a:pt x="666587" y="70103"/>
                </a:cubicBezTo>
                <a:lnTo>
                  <a:pt x="692684" y="84913"/>
                </a:lnTo>
                <a:cubicBezTo>
                  <a:pt x="698914" y="92886"/>
                  <a:pt x="702110" y="103227"/>
                  <a:pt x="700812" y="114062"/>
                </a:cubicBezTo>
                <a:lnTo>
                  <a:pt x="307388" y="3318238"/>
                </a:lnTo>
                <a:lnTo>
                  <a:pt x="301381" y="3327093"/>
                </a:lnTo>
                <a:lnTo>
                  <a:pt x="304766" y="3339241"/>
                </a:lnTo>
                <a:lnTo>
                  <a:pt x="5678" y="5785351"/>
                </a:lnTo>
                <a:lnTo>
                  <a:pt x="0" y="5647809"/>
                </a:lnTo>
                <a:lnTo>
                  <a:pt x="198672" y="0"/>
                </a:lnTo>
                <a:close/>
              </a:path>
            </a:pathLst>
          </a:custGeom>
          <a:solidFill>
            <a:srgbClr val="000000">
              <a:alpha val="3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="" xmlns:a16="http://schemas.microsoft.com/office/drawing/2014/main" id="{5110CC4E-7424-4E04-842E-3AC40063DB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923"/>
            <a:ext cx="11428519" cy="6858000"/>
          </a:xfrm>
          <a:custGeom>
            <a:avLst/>
            <a:gdLst>
              <a:gd name="connsiteX0" fmla="*/ 0 w 11428519"/>
              <a:gd name="connsiteY0" fmla="*/ 0 h 6858000"/>
              <a:gd name="connsiteX1" fmla="*/ 454478 w 11428519"/>
              <a:gd name="connsiteY1" fmla="*/ 0 h 6858000"/>
              <a:gd name="connsiteX2" fmla="*/ 11428519 w 11428519"/>
              <a:gd name="connsiteY2" fmla="*/ 389763 h 6858000"/>
              <a:gd name="connsiteX3" fmla="*/ 11202642 w 11428519"/>
              <a:gd name="connsiteY3" fmla="*/ 6858000 h 6858000"/>
              <a:gd name="connsiteX4" fmla="*/ 11083854 w 11428519"/>
              <a:gd name="connsiteY4" fmla="*/ 6858000 h 6858000"/>
              <a:gd name="connsiteX5" fmla="*/ 11188900 w 11428519"/>
              <a:gd name="connsiteY5" fmla="*/ 3849916 h 6858000"/>
              <a:gd name="connsiteX6" fmla="*/ 11184368 w 11428519"/>
              <a:gd name="connsiteY6" fmla="*/ 3837845 h 6858000"/>
              <a:gd name="connsiteX7" fmla="*/ 11189699 w 11428519"/>
              <a:gd name="connsiteY7" fmla="*/ 3828290 h 6858000"/>
              <a:gd name="connsiteX8" fmla="*/ 11304892 w 11428519"/>
              <a:gd name="connsiteY8" fmla="*/ 529592 h 6858000"/>
              <a:gd name="connsiteX9" fmla="*/ 11294016 w 11428519"/>
              <a:gd name="connsiteY9" fmla="*/ 500627 h 6858000"/>
              <a:gd name="connsiteX10" fmla="*/ 11266114 w 11428519"/>
              <a:gd name="connsiteY10" fmla="*/ 487867 h 6858000"/>
              <a:gd name="connsiteX11" fmla="*/ 11266201 w 11428519"/>
              <a:gd name="connsiteY11" fmla="*/ 485414 h 6858000"/>
              <a:gd name="connsiteX12" fmla="*/ 10617267 w 11428519"/>
              <a:gd name="connsiteY12" fmla="*/ 458327 h 6858000"/>
              <a:gd name="connsiteX13" fmla="*/ 10556118 w 11428519"/>
              <a:gd name="connsiteY13" fmla="*/ 452534 h 6858000"/>
              <a:gd name="connsiteX14" fmla="*/ 10419820 w 11428519"/>
              <a:gd name="connsiteY14" fmla="*/ 445961 h 6858000"/>
              <a:gd name="connsiteX15" fmla="*/ 10326189 w 11428519"/>
              <a:gd name="connsiteY15" fmla="*/ 437758 h 6858000"/>
              <a:gd name="connsiteX16" fmla="*/ 10292900 w 11428519"/>
              <a:gd name="connsiteY16" fmla="*/ 427936 h 6858000"/>
              <a:gd name="connsiteX17" fmla="*/ 10244876 w 11428519"/>
              <a:gd name="connsiteY17" fmla="*/ 418729 h 6858000"/>
              <a:gd name="connsiteX18" fmla="*/ 10165116 w 11428519"/>
              <a:gd name="connsiteY18" fmla="*/ 410209 h 6858000"/>
              <a:gd name="connsiteX19" fmla="*/ 10066210 w 11428519"/>
              <a:gd name="connsiteY19" fmla="*/ 412124 h 6858000"/>
              <a:gd name="connsiteX20" fmla="*/ 9966913 w 11428519"/>
              <a:gd name="connsiteY20" fmla="*/ 412008 h 6858000"/>
              <a:gd name="connsiteX21" fmla="*/ 9828330 w 11428519"/>
              <a:gd name="connsiteY21" fmla="*/ 413906 h 6858000"/>
              <a:gd name="connsiteX22" fmla="*/ 9711635 w 11428519"/>
              <a:gd name="connsiteY22" fmla="*/ 410830 h 6858000"/>
              <a:gd name="connsiteX23" fmla="*/ 9690102 w 11428519"/>
              <a:gd name="connsiteY23" fmla="*/ 407264 h 6858000"/>
              <a:gd name="connsiteX24" fmla="*/ 9572280 w 11428519"/>
              <a:gd name="connsiteY24" fmla="*/ 419684 h 6858000"/>
              <a:gd name="connsiteX25" fmla="*/ 9510668 w 11428519"/>
              <a:gd name="connsiteY25" fmla="*/ 420087 h 6858000"/>
              <a:gd name="connsiteX26" fmla="*/ 9504040 w 11428519"/>
              <a:gd name="connsiteY26" fmla="*/ 413672 h 6858000"/>
              <a:gd name="connsiteX27" fmla="*/ 9485823 w 11428519"/>
              <a:gd name="connsiteY27" fmla="*/ 414668 h 6858000"/>
              <a:gd name="connsiteX28" fmla="*/ 9480968 w 11428519"/>
              <a:gd name="connsiteY28" fmla="*/ 413579 h 6858000"/>
              <a:gd name="connsiteX29" fmla="*/ 9447565 w 11428519"/>
              <a:gd name="connsiteY29" fmla="*/ 420237 h 6858000"/>
              <a:gd name="connsiteX30" fmla="*/ 9439267 w 11428519"/>
              <a:gd name="connsiteY30" fmla="*/ 421615 h 6858000"/>
              <a:gd name="connsiteX31" fmla="*/ 9137458 w 11428519"/>
              <a:gd name="connsiteY31" fmla="*/ 411076 h 6858000"/>
              <a:gd name="connsiteX32" fmla="*/ 9111961 w 11428519"/>
              <a:gd name="connsiteY32" fmla="*/ 399407 h 6858000"/>
              <a:gd name="connsiteX33" fmla="*/ 9041336 w 11428519"/>
              <a:gd name="connsiteY33" fmla="*/ 398298 h 6858000"/>
              <a:gd name="connsiteX34" fmla="*/ 8976104 w 11428519"/>
              <a:gd name="connsiteY34" fmla="*/ 394890 h 6858000"/>
              <a:gd name="connsiteX35" fmla="*/ 8908081 w 11428519"/>
              <a:gd name="connsiteY35" fmla="*/ 391374 h 6858000"/>
              <a:gd name="connsiteX36" fmla="*/ 8846325 w 11428519"/>
              <a:gd name="connsiteY36" fmla="*/ 387158 h 6858000"/>
              <a:gd name="connsiteX37" fmla="*/ 8743808 w 11428519"/>
              <a:gd name="connsiteY37" fmla="*/ 388772 h 6858000"/>
              <a:gd name="connsiteX38" fmla="*/ 0 w 11428519"/>
              <a:gd name="connsiteY38" fmla="*/ 766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1428519" h="6858000">
                <a:moveTo>
                  <a:pt x="0" y="0"/>
                </a:moveTo>
                <a:lnTo>
                  <a:pt x="454478" y="0"/>
                </a:lnTo>
                <a:lnTo>
                  <a:pt x="11428519" y="389763"/>
                </a:lnTo>
                <a:lnTo>
                  <a:pt x="11202642" y="6858000"/>
                </a:lnTo>
                <a:lnTo>
                  <a:pt x="11083854" y="6858000"/>
                </a:lnTo>
                <a:lnTo>
                  <a:pt x="11188900" y="3849916"/>
                </a:lnTo>
                <a:lnTo>
                  <a:pt x="11184368" y="3837845"/>
                </a:lnTo>
                <a:lnTo>
                  <a:pt x="11189699" y="3828290"/>
                </a:lnTo>
                <a:lnTo>
                  <a:pt x="11304892" y="529592"/>
                </a:lnTo>
                <a:cubicBezTo>
                  <a:pt x="11305249" y="518441"/>
                  <a:pt x="11301071" y="508193"/>
                  <a:pt x="11294016" y="500627"/>
                </a:cubicBezTo>
                <a:lnTo>
                  <a:pt x="11266114" y="487867"/>
                </a:lnTo>
                <a:cubicBezTo>
                  <a:pt x="11266143" y="487049"/>
                  <a:pt x="11266172" y="486232"/>
                  <a:pt x="11266201" y="485414"/>
                </a:cubicBezTo>
                <a:lnTo>
                  <a:pt x="10617267" y="458327"/>
                </a:lnTo>
                <a:cubicBezTo>
                  <a:pt x="10608649" y="456182"/>
                  <a:pt x="10574153" y="454056"/>
                  <a:pt x="10556118" y="452534"/>
                </a:cubicBezTo>
                <a:cubicBezTo>
                  <a:pt x="10510712" y="446330"/>
                  <a:pt x="10473071" y="447462"/>
                  <a:pt x="10419820" y="445961"/>
                </a:cubicBezTo>
                <a:cubicBezTo>
                  <a:pt x="10399279" y="450054"/>
                  <a:pt x="10337091" y="447506"/>
                  <a:pt x="10326189" y="437758"/>
                </a:cubicBezTo>
                <a:cubicBezTo>
                  <a:pt x="10313400" y="435319"/>
                  <a:pt x="10297954" y="438166"/>
                  <a:pt x="10292900" y="427936"/>
                </a:cubicBezTo>
                <a:cubicBezTo>
                  <a:pt x="10284124" y="415543"/>
                  <a:pt x="10237086" y="432781"/>
                  <a:pt x="10244876" y="418729"/>
                </a:cubicBezTo>
                <a:cubicBezTo>
                  <a:pt x="10211518" y="430503"/>
                  <a:pt x="10191560" y="417316"/>
                  <a:pt x="10165116" y="410209"/>
                </a:cubicBezTo>
                <a:lnTo>
                  <a:pt x="10066210" y="412124"/>
                </a:lnTo>
                <a:cubicBezTo>
                  <a:pt x="10018033" y="414239"/>
                  <a:pt x="10024782" y="416355"/>
                  <a:pt x="9966913" y="412008"/>
                </a:cubicBezTo>
                <a:cubicBezTo>
                  <a:pt x="9903487" y="416948"/>
                  <a:pt x="9901450" y="412197"/>
                  <a:pt x="9828330" y="413906"/>
                </a:cubicBezTo>
                <a:lnTo>
                  <a:pt x="9711635" y="410830"/>
                </a:lnTo>
                <a:lnTo>
                  <a:pt x="9690102" y="407264"/>
                </a:lnTo>
                <a:cubicBezTo>
                  <a:pt x="9648610" y="413243"/>
                  <a:pt x="9599152" y="403815"/>
                  <a:pt x="9572280" y="419684"/>
                </a:cubicBezTo>
                <a:lnTo>
                  <a:pt x="9510668" y="420087"/>
                </a:lnTo>
                <a:lnTo>
                  <a:pt x="9504040" y="413672"/>
                </a:lnTo>
                <a:lnTo>
                  <a:pt x="9485823" y="414668"/>
                </a:lnTo>
                <a:lnTo>
                  <a:pt x="9480968" y="413579"/>
                </a:lnTo>
                <a:cubicBezTo>
                  <a:pt x="9474592" y="414507"/>
                  <a:pt x="9454515" y="418898"/>
                  <a:pt x="9447565" y="420237"/>
                </a:cubicBezTo>
                <a:lnTo>
                  <a:pt x="9439267" y="421615"/>
                </a:lnTo>
                <a:lnTo>
                  <a:pt x="9137458" y="411076"/>
                </a:lnTo>
                <a:lnTo>
                  <a:pt x="9111961" y="399407"/>
                </a:lnTo>
                <a:lnTo>
                  <a:pt x="9041336" y="398298"/>
                </a:lnTo>
                <a:lnTo>
                  <a:pt x="8976104" y="394890"/>
                </a:lnTo>
                <a:lnTo>
                  <a:pt x="8908081" y="391374"/>
                </a:lnTo>
                <a:lnTo>
                  <a:pt x="8846325" y="387158"/>
                </a:lnTo>
                <a:lnTo>
                  <a:pt x="8743808" y="388772"/>
                </a:lnTo>
                <a:lnTo>
                  <a:pt x="0" y="76664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5AEFFB6-42E0-B2F9-8B89-5DF6EBB67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75" y="4066540"/>
            <a:ext cx="5694061" cy="29023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1</a:t>
            </a:r>
            <a:r>
              <a:rPr lang="en-US" i="1" kern="120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ST</a:t>
            </a:r>
            <a:r>
              <a:rPr lang="en-US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> LOOK </a:t>
            </a:r>
            <a:br>
              <a:rPr lang="en-US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i="1" kern="1200" dirty="0">
              <a:solidFill>
                <a:srgbClr val="00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95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="" xmlns:a16="http://schemas.microsoft.com/office/drawing/2014/main" id="{46AD51EB-971C-4722-9A98-42EB5ABCAD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DC4BEC-CADE-0C1F-11A6-76BF79EE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131" y="4440125"/>
            <a:ext cx="7235589" cy="14614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700" dirty="0">
                <a:effectLst/>
              </a:rPr>
              <a:t>2</a:t>
            </a:r>
            <a:r>
              <a:rPr lang="en-US" sz="3700" baseline="30000" dirty="0">
                <a:effectLst/>
              </a:rPr>
              <a:t>ND</a:t>
            </a:r>
            <a:r>
              <a:rPr lang="en-US" sz="3700" dirty="0">
                <a:effectLst/>
              </a:rPr>
              <a:t>   TURN Z INTO A ZEBRA</a:t>
            </a:r>
            <a:br>
              <a:rPr lang="en-US" sz="3700" dirty="0">
                <a:effectLst/>
              </a:rPr>
            </a:br>
            <a:endParaRPr lang="en-US" sz="3700" dirty="0"/>
          </a:p>
        </p:txBody>
      </p:sp>
      <p:sp>
        <p:nvSpPr>
          <p:cNvPr id="1054" name="Rectangle 1053">
            <a:extLst>
              <a:ext uri="{FF2B5EF4-FFF2-40B4-BE49-F238E27FC236}">
                <a16:creationId xmlns="" xmlns:a16="http://schemas.microsoft.com/office/drawing/2014/main" id="{CC94376F-92E0-4F99-94C0-E845586933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20000">
            <a:off x="4294323" y="626202"/>
            <a:ext cx="3660795" cy="30274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="" xmlns:a16="http://schemas.microsoft.com/office/drawing/2014/main" id="{31347559-54BC-46A4-8220-BD4093DBC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540000">
            <a:off x="649327" y="412245"/>
            <a:ext cx="3660795" cy="30274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Freeform: Shape 1057">
            <a:extLst>
              <a:ext uri="{FF2B5EF4-FFF2-40B4-BE49-F238E27FC236}">
                <a16:creationId xmlns="" xmlns:a16="http://schemas.microsoft.com/office/drawing/2014/main" id="{72DC8E0B-7DFA-41D7-A36B-196B8CFB1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340000">
            <a:off x="1072401" y="200519"/>
            <a:ext cx="2820409" cy="3436127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0" name="Freeform: Shape 1059">
            <a:extLst>
              <a:ext uri="{FF2B5EF4-FFF2-40B4-BE49-F238E27FC236}">
                <a16:creationId xmlns="" xmlns:a16="http://schemas.microsoft.com/office/drawing/2014/main" id="{33E408CA-42BD-471A-AB61-DA36347F4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320000" flipV="1">
            <a:off x="4721371" y="401996"/>
            <a:ext cx="2820408" cy="3461130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2" name="Freeform: Shape 1061">
            <a:extLst>
              <a:ext uri="{FF2B5EF4-FFF2-40B4-BE49-F238E27FC236}">
                <a16:creationId xmlns="" xmlns:a16="http://schemas.microsoft.com/office/drawing/2014/main" id="{F410DD50-BEA7-4FF2-A597-58509B3CD2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114517">
            <a:off x="4140218" y="2844502"/>
            <a:ext cx="464589" cy="142388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Letter z for zebra Vector Image - 1236525 | StockUnlimited">
            <a:extLst>
              <a:ext uri="{FF2B5EF4-FFF2-40B4-BE49-F238E27FC236}">
                <a16:creationId xmlns="" xmlns:a16="http://schemas.microsoft.com/office/drawing/2014/main" id="{EE6BA959-F90A-02EA-D9DA-49B96FE6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635" y="638866"/>
            <a:ext cx="2559051" cy="2559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ambiasi Commerciale s.r.l.:LETTERA Z ANIMALI LEGNO ZEBRA">
            <a:extLst>
              <a:ext uri="{FF2B5EF4-FFF2-40B4-BE49-F238E27FC236}">
                <a16:creationId xmlns="" xmlns:a16="http://schemas.microsoft.com/office/drawing/2014/main" id="{26BEDF06-03D4-5954-3DF0-9F8C3A56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20000">
            <a:off x="4847280" y="857479"/>
            <a:ext cx="2559051" cy="2559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" name="Rectangle 1063">
            <a:extLst>
              <a:ext uri="{FF2B5EF4-FFF2-40B4-BE49-F238E27FC236}">
                <a16:creationId xmlns="" xmlns:a16="http://schemas.microsoft.com/office/drawing/2014/main" id="{3B58AE0D-E553-4A7C-BA16-2AFDC020E8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540000">
            <a:off x="7859505" y="412245"/>
            <a:ext cx="3660795" cy="302746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Freeform: Shape 1065">
            <a:extLst>
              <a:ext uri="{FF2B5EF4-FFF2-40B4-BE49-F238E27FC236}">
                <a16:creationId xmlns="" xmlns:a16="http://schemas.microsoft.com/office/drawing/2014/main" id="{FEFD134B-0593-448E-9316-F6891B8000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340000">
            <a:off x="8293523" y="189383"/>
            <a:ext cx="2820409" cy="3458017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026" name="Picture 2" descr="Z for Zebra - Learn to Draw ABC | Learn the Alphabet for Kids - YouTube">
            <a:extLst>
              <a:ext uri="{FF2B5EF4-FFF2-40B4-BE49-F238E27FC236}">
                <a16:creationId xmlns="" xmlns:a16="http://schemas.microsoft.com/office/drawing/2014/main" id="{7E436AED-6CAD-AF6F-F587-E7887C5BC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40000">
            <a:off x="8080933" y="1020932"/>
            <a:ext cx="3217938" cy="1810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Freeform: Shape 1067">
            <a:extLst>
              <a:ext uri="{FF2B5EF4-FFF2-40B4-BE49-F238E27FC236}">
                <a16:creationId xmlns="" xmlns:a16="http://schemas.microsoft.com/office/drawing/2014/main" id="{90834C20-5D01-42B0-A5CA-90C185E1A8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7423017">
            <a:off x="10954591" y="-476957"/>
            <a:ext cx="464589" cy="1599713"/>
          </a:xfrm>
          <a:custGeom>
            <a:avLst/>
            <a:gdLst>
              <a:gd name="connsiteX0" fmla="*/ 279712 w 464589"/>
              <a:gd name="connsiteY0" fmla="*/ 411 h 1599713"/>
              <a:gd name="connsiteX1" fmla="*/ 464589 w 464589"/>
              <a:gd name="connsiteY1" fmla="*/ 497965 h 1599713"/>
              <a:gd name="connsiteX2" fmla="*/ 464589 w 464589"/>
              <a:gd name="connsiteY2" fmla="*/ 1596615 h 1599713"/>
              <a:gd name="connsiteX3" fmla="*/ 449218 w 464589"/>
              <a:gd name="connsiteY3" fmla="*/ 1593097 h 1599713"/>
              <a:gd name="connsiteX4" fmla="*/ 400861 w 464589"/>
              <a:gd name="connsiteY4" fmla="*/ 1594522 h 1599713"/>
              <a:gd name="connsiteX5" fmla="*/ 386839 w 464589"/>
              <a:gd name="connsiteY5" fmla="*/ 1599713 h 1599713"/>
              <a:gd name="connsiteX6" fmla="*/ 351639 w 464589"/>
              <a:gd name="connsiteY6" fmla="*/ 1599713 h 1599713"/>
              <a:gd name="connsiteX7" fmla="*/ 320188 w 464589"/>
              <a:gd name="connsiteY7" fmla="*/ 1591100 h 1599713"/>
              <a:gd name="connsiteX8" fmla="*/ 246980 w 464589"/>
              <a:gd name="connsiteY8" fmla="*/ 1581619 h 1599713"/>
              <a:gd name="connsiteX9" fmla="*/ 214877 w 464589"/>
              <a:gd name="connsiteY9" fmla="*/ 1576168 h 1599713"/>
              <a:gd name="connsiteX10" fmla="*/ 189897 w 464589"/>
              <a:gd name="connsiteY10" fmla="*/ 1560744 h 1599713"/>
              <a:gd name="connsiteX11" fmla="*/ 186380 w 464589"/>
              <a:gd name="connsiteY11" fmla="*/ 1547805 h 1599713"/>
              <a:gd name="connsiteX12" fmla="*/ 169141 w 464589"/>
              <a:gd name="connsiteY12" fmla="*/ 1543083 h 1599713"/>
              <a:gd name="connsiteX13" fmla="*/ 165106 w 464589"/>
              <a:gd name="connsiteY13" fmla="*/ 1539582 h 1599713"/>
              <a:gd name="connsiteX14" fmla="*/ 141400 w 464589"/>
              <a:gd name="connsiteY14" fmla="*/ 1521758 h 1599713"/>
              <a:gd name="connsiteX15" fmla="*/ 77218 w 464589"/>
              <a:gd name="connsiteY15" fmla="*/ 1539453 h 1599713"/>
              <a:gd name="connsiteX16" fmla="*/ 9421 w 464589"/>
              <a:gd name="connsiteY16" fmla="*/ 1515361 h 1599713"/>
              <a:gd name="connsiteX17" fmla="*/ 0 w 464589"/>
              <a:gd name="connsiteY17" fmla="*/ 1513716 h 1599713"/>
              <a:gd name="connsiteX18" fmla="*/ 0 w 464589"/>
              <a:gd name="connsiteY18" fmla="*/ 36279 h 1599713"/>
              <a:gd name="connsiteX19" fmla="*/ 41210 w 464589"/>
              <a:gd name="connsiteY19" fmla="*/ 25942 h 1599713"/>
              <a:gd name="connsiteX20" fmla="*/ 145830 w 464589"/>
              <a:gd name="connsiteY20" fmla="*/ 4726 h 1599713"/>
              <a:gd name="connsiteX21" fmla="*/ 202401 w 464589"/>
              <a:gd name="connsiteY21" fmla="*/ 12497 h 1599713"/>
              <a:gd name="connsiteX22" fmla="*/ 273021 w 464589"/>
              <a:gd name="connsiteY22" fmla="*/ 0 h 159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4589" h="1599713">
                <a:moveTo>
                  <a:pt x="279712" y="411"/>
                </a:moveTo>
                <a:lnTo>
                  <a:pt x="464589" y="497965"/>
                </a:lnTo>
                <a:lnTo>
                  <a:pt x="464589" y="1596615"/>
                </a:lnTo>
                <a:lnTo>
                  <a:pt x="449218" y="1593097"/>
                </a:lnTo>
                <a:cubicBezTo>
                  <a:pt x="430278" y="1590581"/>
                  <a:pt x="410437" y="1591059"/>
                  <a:pt x="400861" y="1594522"/>
                </a:cubicBezTo>
                <a:lnTo>
                  <a:pt x="386839" y="1599713"/>
                </a:lnTo>
                <a:lnTo>
                  <a:pt x="351639" y="1599713"/>
                </a:lnTo>
                <a:lnTo>
                  <a:pt x="320188" y="1591100"/>
                </a:lnTo>
                <a:cubicBezTo>
                  <a:pt x="293388" y="1581237"/>
                  <a:pt x="267833" y="1570363"/>
                  <a:pt x="246980" y="1581619"/>
                </a:cubicBezTo>
                <a:cubicBezTo>
                  <a:pt x="234975" y="1582340"/>
                  <a:pt x="224440" y="1580152"/>
                  <a:pt x="214877" y="1576168"/>
                </a:cubicBezTo>
                <a:lnTo>
                  <a:pt x="189897" y="1560744"/>
                </a:lnTo>
                <a:lnTo>
                  <a:pt x="186380" y="1547805"/>
                </a:lnTo>
                <a:lnTo>
                  <a:pt x="169141" y="1543083"/>
                </a:lnTo>
                <a:lnTo>
                  <a:pt x="165106" y="1539582"/>
                </a:lnTo>
                <a:cubicBezTo>
                  <a:pt x="157406" y="1532851"/>
                  <a:pt x="149672" y="1526540"/>
                  <a:pt x="141400" y="1521758"/>
                </a:cubicBezTo>
                <a:cubicBezTo>
                  <a:pt x="132552" y="1575034"/>
                  <a:pt x="69564" y="1489887"/>
                  <a:pt x="77218" y="1539453"/>
                </a:cubicBezTo>
                <a:cubicBezTo>
                  <a:pt x="30220" y="1522460"/>
                  <a:pt x="49834" y="1574098"/>
                  <a:pt x="9421" y="1515361"/>
                </a:cubicBezTo>
                <a:lnTo>
                  <a:pt x="0" y="1513716"/>
                </a:lnTo>
                <a:lnTo>
                  <a:pt x="0" y="36279"/>
                </a:lnTo>
                <a:lnTo>
                  <a:pt x="41210" y="25942"/>
                </a:lnTo>
                <a:cubicBezTo>
                  <a:pt x="76643" y="19387"/>
                  <a:pt x="113434" y="15381"/>
                  <a:pt x="145830" y="4726"/>
                </a:cubicBezTo>
                <a:cubicBezTo>
                  <a:pt x="188844" y="44560"/>
                  <a:pt x="163123" y="6875"/>
                  <a:pt x="202401" y="12497"/>
                </a:cubicBezTo>
                <a:lnTo>
                  <a:pt x="273021" y="0"/>
                </a:lnTo>
                <a:close/>
              </a:path>
            </a:pathLst>
          </a:custGeom>
          <a:blipFill dpi="0" rotWithShape="1">
            <a:blip r:embed="rId2" cstate="print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70" name="Group 1069">
            <a:extLst>
              <a:ext uri="{FF2B5EF4-FFF2-40B4-BE49-F238E27FC236}">
                <a16:creationId xmlns="" xmlns:a16="http://schemas.microsoft.com/office/drawing/2014/main" id="{CD812EAE-28C0-4AD7-BB86-02001399C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71" name="Group 1070">
              <a:extLst>
                <a:ext uri="{FF2B5EF4-FFF2-40B4-BE49-F238E27FC236}">
                  <a16:creationId xmlns="" xmlns:a16="http://schemas.microsoft.com/office/drawing/2014/main" id="{B05B2E12-B5BE-4388-A4F4-07F15B9F76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073" name="Straight Connector 1072">
                <a:extLst>
                  <a:ext uri="{FF2B5EF4-FFF2-40B4-BE49-F238E27FC236}">
                    <a16:creationId xmlns="" xmlns:a16="http://schemas.microsoft.com/office/drawing/2014/main" id="{143771FF-5EB9-4188-AFB7-79DE843AA36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>
                <a:extLst>
                  <a:ext uri="{FF2B5EF4-FFF2-40B4-BE49-F238E27FC236}">
                    <a16:creationId xmlns="" xmlns:a16="http://schemas.microsoft.com/office/drawing/2014/main" id="{77A9ACC0-1DAB-47A6-888D-48E22C9458B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2" name="Oval 1071">
              <a:extLst>
                <a:ext uri="{FF2B5EF4-FFF2-40B4-BE49-F238E27FC236}">
                  <a16:creationId xmlns="" xmlns:a16="http://schemas.microsoft.com/office/drawing/2014/main" id="{322D92F1-E5A0-4A9A-AE9E-6F79DAE493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30881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10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5D307FA-6EBE-462C-99A2-25512D13E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EAF34AB-AE16-45B5-ABC1-801F06223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 descr="Immagine che contiene testo, tramonto&#10;&#10;Descrizione generata automaticamente">
            <a:extLst>
              <a:ext uri="{FF2B5EF4-FFF2-40B4-BE49-F238E27FC236}">
                <a16:creationId xmlns="" xmlns:a16="http://schemas.microsoft.com/office/drawing/2014/main" id="{DA870E68-CEA7-0911-E610-47FB70233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8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B20F68C-33F0-439B-8625-CDC2BA676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729944" y="729943"/>
            <a:ext cx="6858000" cy="539811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BDA9F33-7413-AEF5-91D4-CEFF4033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20" y="431800"/>
            <a:ext cx="5699760" cy="1569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i="1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3</a:t>
            </a:r>
            <a:r>
              <a:rPr lang="en-US" sz="2000" i="1" kern="1200" baseline="300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RD</a:t>
            </a:r>
            <a:r>
              <a:rPr lang="en-US" sz="2000" i="1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 LOOK AT THIS ETHNIC AFRICAN PAINTING AND CREATE A LANDSCAPE FOR YOUR ZEBRA</a:t>
            </a:r>
            <a:r>
              <a:rPr lang="en-US" sz="2000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  <a:t/>
            </a:r>
            <a:br>
              <a:rPr lang="en-US" sz="2000" i="1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ea typeface="+mj-ea"/>
                <a:cs typeface="+mj-cs"/>
              </a:rPr>
            </a:br>
            <a:endParaRPr lang="en-US" sz="2000" i="1" kern="1200" dirty="0">
              <a:solidFill>
                <a:srgbClr val="00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A453187-2CF0-46A9-AA9B-8918BA68D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16B33614-B2DD-490C-BEA3-564129B6AA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BA8B0DBA-6761-4CDC-8B71-C1594FC5B0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21A15258-2360-45C1-8DBA-ACD6A10026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Oval 22">
              <a:extLst>
                <a:ext uri="{FF2B5EF4-FFF2-40B4-BE49-F238E27FC236}">
                  <a16:creationId xmlns="" xmlns:a16="http://schemas.microsoft.com/office/drawing/2014/main" id="{0AE5B18B-E1A6-4A04-86B9-294AC2BCFE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5587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56" name="Group 2055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58" name="Straight Connector 2057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7" name="Oval 2056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061" name="Rectangle 2060">
            <a:extLst>
              <a:ext uri="{FF2B5EF4-FFF2-40B4-BE49-F238E27FC236}">
                <a16:creationId xmlns="" xmlns:a16="http://schemas.microsoft.com/office/drawing/2014/main" id="{5008198D-FCF3-41E4-A622-7191D7174A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="" xmlns:a16="http://schemas.microsoft.com/office/drawing/2014/main" id="{2317DD16-9A39-4986-A44C-D56EB682A2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Quadro Zebre nella savana - Etnici e africani - Quadri">
            <a:extLst>
              <a:ext uri="{FF2B5EF4-FFF2-40B4-BE49-F238E27FC236}">
                <a16:creationId xmlns="" xmlns:a16="http://schemas.microsoft.com/office/drawing/2014/main" id="{5272694E-84E4-7E42-5A50-E6B9C2ACFA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alphaModFix amt="83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474" b="5591"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5" name="Group 2064">
            <a:extLst>
              <a:ext uri="{FF2B5EF4-FFF2-40B4-BE49-F238E27FC236}">
                <a16:creationId xmlns="" xmlns:a16="http://schemas.microsoft.com/office/drawing/2014/main" id="{14504C28-803F-4875-9994-193D706F3E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066" name="Group 2065">
              <a:extLst>
                <a:ext uri="{FF2B5EF4-FFF2-40B4-BE49-F238E27FC236}">
                  <a16:creationId xmlns="" xmlns:a16="http://schemas.microsoft.com/office/drawing/2014/main" id="{1DF1F0D2-4E2E-4AE8-86E3-958F3E9566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68" name="Straight Connector 2067">
                <a:extLst>
                  <a:ext uri="{FF2B5EF4-FFF2-40B4-BE49-F238E27FC236}">
                    <a16:creationId xmlns="" xmlns:a16="http://schemas.microsoft.com/office/drawing/2014/main" id="{84F6BEA5-2F4F-4362-A891-78363C89363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9" name="Straight Connector 2068">
                <a:extLst>
                  <a:ext uri="{FF2B5EF4-FFF2-40B4-BE49-F238E27FC236}">
                    <a16:creationId xmlns="" xmlns:a16="http://schemas.microsoft.com/office/drawing/2014/main" id="{2FDED8AE-980C-40E2-B82B-1866F084F29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67" name="Oval 2066">
              <a:extLst>
                <a:ext uri="{FF2B5EF4-FFF2-40B4-BE49-F238E27FC236}">
                  <a16:creationId xmlns="" xmlns:a16="http://schemas.microsoft.com/office/drawing/2014/main" id="{B30F0F18-3688-47E9-956B-D6644FE688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4156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3F5135F-115E-423C-BE4A-B56C35DC9F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82C1E318-0F1F-4920-8C7D-FBAC66631B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DE4A7237-B6EB-4FB7-8B68-7C27438D477D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84E00FDE-0838-4B5B-A782-6B6C92DB0A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BC1B2F3-8E83-4A70-B103-979C67EECE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45D307FA-6EBE-462C-99A2-25512D13EC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=""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EAF34AB-AE16-45B5-ABC1-801F062234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="" xmlns:a16="http://schemas.microsoft.com/office/drawing/2014/main" id="{0EEF48AD-4B52-5254-7888-C6AF1A0F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 amt="84000"/>
          </a:blip>
          <a:srcRect r="1022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B20F68C-33F0-439B-8625-CDC2BA6761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729944" y="729943"/>
            <a:ext cx="6858000" cy="539811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0E7BC41-0FDE-5048-32D7-58BD408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120" y="396240"/>
            <a:ext cx="4063873" cy="15697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200" i="1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4</a:t>
            </a:r>
            <a:r>
              <a:rPr lang="en-US" sz="2200" i="1" kern="1200" baseline="300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TH</a:t>
            </a:r>
            <a:r>
              <a:rPr lang="en-US" sz="2200" i="1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  <a:t>    CUT YOUR ZEBRA AND STICK IN ON THE LANDSCAPE</a:t>
            </a:r>
            <a:br>
              <a:rPr lang="en-US" sz="2200" i="1" kern="1200" dirty="0"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200" i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A453187-2CF0-46A9-AA9B-8918BA68D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16B33614-B2DD-490C-BEA3-564129B6AA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BA8B0DBA-6761-4CDC-8B71-C1594FC5B0A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21A15258-2360-45C1-8DBA-ACD6A100262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0AE5B18B-E1A6-4A04-86B9-294AC2BCFE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82103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OURS ZEBRAS</a:t>
            </a:r>
            <a:endParaRPr lang="it-IT" dirty="0"/>
          </a:p>
        </p:txBody>
      </p:sp>
      <p:pic>
        <p:nvPicPr>
          <p:cNvPr id="4" name="Segnaposto contenuto 3" descr="20230201_0938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70332" y="2578442"/>
            <a:ext cx="4615935" cy="34619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OURS ZEBRAS</a:t>
            </a:r>
            <a:endParaRPr lang="it-IT" dirty="0"/>
          </a:p>
        </p:txBody>
      </p:sp>
      <p:pic>
        <p:nvPicPr>
          <p:cNvPr id="4" name="Segnaposto contenuto 3" descr="IMG-20230201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0775" y="2457793"/>
            <a:ext cx="5960318" cy="33452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OURS ZEBRAS</a:t>
            </a:r>
            <a:endParaRPr lang="it-IT" dirty="0"/>
          </a:p>
        </p:txBody>
      </p:sp>
      <p:pic>
        <p:nvPicPr>
          <p:cNvPr id="4" name="Segnaposto contenuto 3" descr="IMG-20230201-WA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6591" y="2400129"/>
            <a:ext cx="6333799" cy="385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A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100</Words>
  <Application>Microsoft Office PowerPoint</Application>
  <PresentationFormat>Personalizzato</PresentationFormat>
  <Paragraphs>29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StreetscapeVTI</vt:lpstr>
      <vt:lpstr>LET’S GET INSPIRED!</vt:lpstr>
      <vt:lpstr>1ST LOOK  </vt:lpstr>
      <vt:lpstr>2ND   TURN Z INTO A ZEBRA </vt:lpstr>
      <vt:lpstr>3RD  LOOK AT THIS ETHNIC AFRICAN PAINTING AND CREATE A LANDSCAPE FOR YOUR ZEBRA </vt:lpstr>
      <vt:lpstr>Diapositiva 5</vt:lpstr>
      <vt:lpstr>4TH    CUT YOUR ZEBRA AND STICK IN ON THE LANDSCAPE </vt:lpstr>
      <vt:lpstr>OURS ZEBRAS</vt:lpstr>
      <vt:lpstr> OURS ZEBRAS</vt:lpstr>
      <vt:lpstr>OURS ZEBRAS</vt:lpstr>
      <vt:lpstr>OURS ZEBRAS</vt:lpstr>
      <vt:lpstr>OURS ZEBRAS</vt:lpstr>
      <vt:lpstr>OURS ZEBRAS</vt:lpstr>
      <vt:lpstr>Sitography The images have been used for non-profit educational purposes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GET INSPIRED!</dc:title>
  <dc:creator>GIORGIA ZANATTO</dc:creator>
  <cp:lastModifiedBy>Fabio</cp:lastModifiedBy>
  <cp:revision>11</cp:revision>
  <dcterms:created xsi:type="dcterms:W3CDTF">2023-01-29T08:31:08Z</dcterms:created>
  <dcterms:modified xsi:type="dcterms:W3CDTF">2023-03-01T14:19:10Z</dcterms:modified>
</cp:coreProperties>
</file>